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9144000"/>
  <p:notesSz cx="6858000" cy="9144000"/>
  <p:embeddedFontLst>
    <p:embeddedFont>
      <p:font typeface="Playfair Display"/>
      <p:regular r:id="rId22"/>
      <p:bold r:id="rId23"/>
      <p:italic r:id="rId24"/>
      <p:boldItalic r:id="rId25"/>
    </p:embeddedFont>
    <p:embeddedFont>
      <p:font typeface="Lato"/>
      <p:regular r:id="rId26"/>
      <p:bold r:id="rId27"/>
      <p:italic r:id="rId28"/>
      <p:boldItalic r:id="rId29"/>
    </p:embeddedFont>
    <p:embeddedFont>
      <p:font typeface="Delius"/>
      <p:regular r:id="rId30"/>
    </p:embeddedFont>
    <p:embeddedFont>
      <p:font typeface="Playfair Display SemiBold"/>
      <p:regular r:id="rId31"/>
      <p:bold r:id="rId32"/>
      <p:italic r:id="rId33"/>
      <p:boldItalic r:id="rId34"/>
    </p:embeddedFont>
    <p:embeddedFont>
      <p:font typeface="Questrial"/>
      <p:regular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3F56EAA-D9D8-42CC-8BE7-CADDB05E4A78}">
  <a:tblStyle styleId="{B3F56EAA-D9D8-42CC-8BE7-CADDB05E4A78}"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PlayfairDisplay-regular.fntdata"/><Relationship Id="rId21" Type="http://schemas.openxmlformats.org/officeDocument/2006/relationships/slide" Target="slides/slide15.xml"/><Relationship Id="rId24" Type="http://schemas.openxmlformats.org/officeDocument/2006/relationships/font" Target="fonts/PlayfairDisplay-italic.fntdata"/><Relationship Id="rId23" Type="http://schemas.openxmlformats.org/officeDocument/2006/relationships/font" Target="fonts/PlayfairDi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Lato-regular.fntdata"/><Relationship Id="rId25" Type="http://schemas.openxmlformats.org/officeDocument/2006/relationships/font" Target="fonts/PlayfairDisplay-boldItalic.fntdata"/><Relationship Id="rId28" Type="http://schemas.openxmlformats.org/officeDocument/2006/relationships/font" Target="fonts/Lato-italic.fntdata"/><Relationship Id="rId27" Type="http://schemas.openxmlformats.org/officeDocument/2006/relationships/font" Target="fonts/Lato-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La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layfairDisplaySemiBold-regular.fntdata"/><Relationship Id="rId30" Type="http://schemas.openxmlformats.org/officeDocument/2006/relationships/font" Target="fonts/Delius-regular.fntdata"/><Relationship Id="rId11" Type="http://schemas.openxmlformats.org/officeDocument/2006/relationships/slide" Target="slides/slide5.xml"/><Relationship Id="rId33" Type="http://schemas.openxmlformats.org/officeDocument/2006/relationships/font" Target="fonts/PlayfairDisplaySemiBold-italic.fntdata"/><Relationship Id="rId10" Type="http://schemas.openxmlformats.org/officeDocument/2006/relationships/slide" Target="slides/slide4.xml"/><Relationship Id="rId32" Type="http://schemas.openxmlformats.org/officeDocument/2006/relationships/font" Target="fonts/PlayfairDisplaySemiBold-bold.fntdata"/><Relationship Id="rId13" Type="http://schemas.openxmlformats.org/officeDocument/2006/relationships/slide" Target="slides/slide7.xml"/><Relationship Id="rId35" Type="http://schemas.openxmlformats.org/officeDocument/2006/relationships/font" Target="fonts/Questrial-regular.fntdata"/><Relationship Id="rId12" Type="http://schemas.openxmlformats.org/officeDocument/2006/relationships/slide" Target="slides/slide6.xml"/><Relationship Id="rId34" Type="http://schemas.openxmlformats.org/officeDocument/2006/relationships/font" Target="fonts/PlayfairDisplaySemiBold-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549d6ae951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549d6ae95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52048928f5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52048928f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52048928f5_1_7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52048928f5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a42fb9fef_0_1: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fa42fb9fe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fa42fb9fef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3fa42fb9fef_0_272: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a42fb9fef_0_377: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fa42fb9fef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7a1b51bdc5_0_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37a1b51bdc5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7ba774a1ac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7ba774a1a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171e9a080a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171e9a080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ff180a7a9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ff180a7a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301625" y="228600"/>
            <a:ext cx="8510700" cy="1325700"/>
          </a:xfrm>
          <a:prstGeom prst="rect">
            <a:avLst/>
          </a:prstGeom>
          <a:noFill/>
          <a:ln>
            <a:noFill/>
          </a:ln>
        </p:spPr>
        <p:txBody>
          <a:bodyPr anchorCtr="0" anchor="ctr" bIns="91425" lIns="91425" spcFirstLastPara="1" rIns="91425" wrap="square" tIns="91425">
            <a:normAutofit/>
          </a:bodyPr>
          <a:lstStyle>
            <a:lvl1pPr lvl="0" rtl="0" algn="ctr">
              <a:spcBef>
                <a:spcPts val="0"/>
              </a:spcBef>
              <a:spcAft>
                <a:spcPts val="0"/>
              </a:spcAft>
              <a:buSzPts val="2800"/>
              <a:buNone/>
              <a:defRPr sz="4400">
                <a:solidFill>
                  <a:schemeClr val="lt2"/>
                </a:solidFill>
                <a:latin typeface="Arial"/>
                <a:ea typeface="Arial"/>
                <a:cs typeface="Arial"/>
                <a:sym typeface="Arial"/>
              </a:defRPr>
            </a:lvl1pPr>
            <a:lvl2pPr lvl="1" rtl="0" algn="ctr">
              <a:spcBef>
                <a:spcPts val="0"/>
              </a:spcBef>
              <a:spcAft>
                <a:spcPts val="0"/>
              </a:spcAft>
              <a:buSzPts val="2800"/>
              <a:buNone/>
              <a:defRPr sz="4400">
                <a:solidFill>
                  <a:schemeClr val="lt2"/>
                </a:solidFill>
                <a:latin typeface="Arial"/>
                <a:ea typeface="Arial"/>
                <a:cs typeface="Arial"/>
                <a:sym typeface="Arial"/>
              </a:defRPr>
            </a:lvl2pPr>
            <a:lvl3pPr lvl="2" rtl="0" algn="ctr">
              <a:spcBef>
                <a:spcPts val="0"/>
              </a:spcBef>
              <a:spcAft>
                <a:spcPts val="0"/>
              </a:spcAft>
              <a:buSzPts val="2800"/>
              <a:buNone/>
              <a:defRPr sz="4400">
                <a:solidFill>
                  <a:schemeClr val="lt2"/>
                </a:solidFill>
                <a:latin typeface="Arial"/>
                <a:ea typeface="Arial"/>
                <a:cs typeface="Arial"/>
                <a:sym typeface="Arial"/>
              </a:defRPr>
            </a:lvl3pPr>
            <a:lvl4pPr lvl="3" rtl="0" algn="ctr">
              <a:spcBef>
                <a:spcPts val="0"/>
              </a:spcBef>
              <a:spcAft>
                <a:spcPts val="0"/>
              </a:spcAft>
              <a:buSzPts val="2800"/>
              <a:buNone/>
              <a:defRPr sz="4400">
                <a:solidFill>
                  <a:schemeClr val="lt2"/>
                </a:solidFill>
                <a:latin typeface="Arial"/>
                <a:ea typeface="Arial"/>
                <a:cs typeface="Arial"/>
                <a:sym typeface="Arial"/>
              </a:defRPr>
            </a:lvl4pPr>
            <a:lvl5pPr lvl="4" rtl="0" algn="ctr">
              <a:spcBef>
                <a:spcPts val="0"/>
              </a:spcBef>
              <a:spcAft>
                <a:spcPts val="0"/>
              </a:spcAft>
              <a:buSzPts val="2800"/>
              <a:buNone/>
              <a:defRPr sz="4400">
                <a:solidFill>
                  <a:schemeClr val="lt2"/>
                </a:solidFill>
                <a:latin typeface="Arial"/>
                <a:ea typeface="Arial"/>
                <a:cs typeface="Arial"/>
                <a:sym typeface="Arial"/>
              </a:defRPr>
            </a:lvl5pPr>
            <a:lvl6pPr lvl="5" marL="457200" rtl="0" algn="ctr">
              <a:spcBef>
                <a:spcPts val="0"/>
              </a:spcBef>
              <a:spcAft>
                <a:spcPts val="0"/>
              </a:spcAft>
              <a:buSzPts val="2800"/>
              <a:buNone/>
              <a:defRPr sz="4400">
                <a:solidFill>
                  <a:schemeClr val="lt2"/>
                </a:solidFill>
                <a:latin typeface="Arial"/>
                <a:ea typeface="Arial"/>
                <a:cs typeface="Arial"/>
                <a:sym typeface="Arial"/>
              </a:defRPr>
            </a:lvl6pPr>
            <a:lvl7pPr lvl="6" marL="914400" rtl="0" algn="ctr">
              <a:spcBef>
                <a:spcPts val="0"/>
              </a:spcBef>
              <a:spcAft>
                <a:spcPts val="0"/>
              </a:spcAft>
              <a:buSzPts val="2800"/>
              <a:buNone/>
              <a:defRPr sz="4400">
                <a:solidFill>
                  <a:schemeClr val="lt2"/>
                </a:solidFill>
                <a:latin typeface="Arial"/>
                <a:ea typeface="Arial"/>
                <a:cs typeface="Arial"/>
                <a:sym typeface="Arial"/>
              </a:defRPr>
            </a:lvl7pPr>
            <a:lvl8pPr lvl="7" marL="1371600" rtl="0" algn="ctr">
              <a:spcBef>
                <a:spcPts val="0"/>
              </a:spcBef>
              <a:spcAft>
                <a:spcPts val="0"/>
              </a:spcAft>
              <a:buSzPts val="2800"/>
              <a:buNone/>
              <a:defRPr sz="4400">
                <a:solidFill>
                  <a:schemeClr val="lt2"/>
                </a:solidFill>
                <a:latin typeface="Arial"/>
                <a:ea typeface="Arial"/>
                <a:cs typeface="Arial"/>
                <a:sym typeface="Arial"/>
              </a:defRPr>
            </a:lvl8pPr>
            <a:lvl9pPr lvl="8" marL="1828800" rtl="0" algn="ctr">
              <a:spcBef>
                <a:spcPts val="0"/>
              </a:spcBef>
              <a:spcAft>
                <a:spcPts val="0"/>
              </a:spcAft>
              <a:buSzPts val="2800"/>
              <a:buNone/>
              <a:defRPr sz="4400">
                <a:solidFill>
                  <a:schemeClr val="lt2"/>
                </a:solidFill>
                <a:latin typeface="Arial"/>
                <a:ea typeface="Arial"/>
                <a:cs typeface="Arial"/>
                <a:sym typeface="Arial"/>
              </a:defRPr>
            </a:lvl9pPr>
          </a:lstStyle>
          <a:p/>
        </p:txBody>
      </p:sp>
      <p:sp>
        <p:nvSpPr>
          <p:cNvPr id="52" name="Google Shape;52;p13"/>
          <p:cNvSpPr txBox="1"/>
          <p:nvPr>
            <p:ph idx="1" type="body"/>
          </p:nvPr>
        </p:nvSpPr>
        <p:spPr>
          <a:xfrm>
            <a:off x="301625" y="1676400"/>
            <a:ext cx="8540700" cy="4422900"/>
          </a:xfrm>
          <a:prstGeom prst="rect">
            <a:avLst/>
          </a:prstGeom>
          <a:noFill/>
          <a:ln>
            <a:noFill/>
          </a:ln>
        </p:spPr>
        <p:txBody>
          <a:bodyPr anchorCtr="0" anchor="t" bIns="91425" lIns="91425" spcFirstLastPara="1" rIns="91425" wrap="square" tIns="91425">
            <a:normAutofit/>
          </a:bodyPr>
          <a:lstStyle>
            <a:lvl1pPr indent="-342900" lvl="0" marL="457200" rtl="0" algn="l">
              <a:spcBef>
                <a:spcPts val="640"/>
              </a:spcBef>
              <a:spcAft>
                <a:spcPts val="0"/>
              </a:spcAft>
              <a:buClr>
                <a:schemeClr val="hlink"/>
              </a:buClr>
              <a:buSzPts val="1800"/>
              <a:buFont typeface="Noto Symbol"/>
              <a:buChar char="▪"/>
              <a:defRPr sz="3200">
                <a:solidFill>
                  <a:schemeClr val="lt1"/>
                </a:solidFill>
                <a:latin typeface="Arial"/>
                <a:ea typeface="Arial"/>
                <a:cs typeface="Arial"/>
                <a:sym typeface="Arial"/>
              </a:defRPr>
            </a:lvl1pPr>
            <a:lvl2pPr indent="-317500" lvl="1" marL="914400" rtl="0" algn="l">
              <a:spcBef>
                <a:spcPts val="560"/>
              </a:spcBef>
              <a:spcAft>
                <a:spcPts val="0"/>
              </a:spcAft>
              <a:buClr>
                <a:schemeClr val="lt1"/>
              </a:buClr>
              <a:buSzPts val="1400"/>
              <a:buFont typeface="Arial"/>
              <a:buChar char="–"/>
              <a:defRPr sz="2800">
                <a:solidFill>
                  <a:schemeClr val="lt1"/>
                </a:solidFill>
                <a:latin typeface="Arial"/>
                <a:ea typeface="Arial"/>
                <a:cs typeface="Arial"/>
                <a:sym typeface="Arial"/>
              </a:defRPr>
            </a:lvl2pPr>
            <a:lvl3pPr indent="-317500" lvl="2" marL="1371600" rtl="0" algn="l">
              <a:spcBef>
                <a:spcPts val="480"/>
              </a:spcBef>
              <a:spcAft>
                <a:spcPts val="0"/>
              </a:spcAft>
              <a:buClr>
                <a:schemeClr val="hlink"/>
              </a:buClr>
              <a:buSzPts val="1400"/>
              <a:buFont typeface="Noto Symbol"/>
              <a:buChar char="▪"/>
              <a:defRPr sz="2400">
                <a:solidFill>
                  <a:schemeClr val="lt1"/>
                </a:solidFill>
                <a:latin typeface="Arial"/>
                <a:ea typeface="Arial"/>
                <a:cs typeface="Arial"/>
                <a:sym typeface="Arial"/>
              </a:defRPr>
            </a:lvl3pPr>
            <a:lvl4pPr indent="-317500" lvl="3" marL="1828800" rtl="0" algn="l">
              <a:spcBef>
                <a:spcPts val="400"/>
              </a:spcBef>
              <a:spcAft>
                <a:spcPts val="0"/>
              </a:spcAft>
              <a:buClr>
                <a:schemeClr val="lt1"/>
              </a:buClr>
              <a:buSzPts val="1400"/>
              <a:buFont typeface="Arial"/>
              <a:buChar char="–"/>
              <a:defRPr sz="2000">
                <a:solidFill>
                  <a:schemeClr val="lt1"/>
                </a:solidFill>
                <a:latin typeface="Arial"/>
                <a:ea typeface="Arial"/>
                <a:cs typeface="Arial"/>
                <a:sym typeface="Arial"/>
              </a:defRPr>
            </a:lvl4pPr>
            <a:lvl5pPr indent="-317500" lvl="4" marL="2286000" rtl="0" algn="l">
              <a:spcBef>
                <a:spcPts val="400"/>
              </a:spcBef>
              <a:spcAft>
                <a:spcPts val="0"/>
              </a:spcAft>
              <a:buClr>
                <a:schemeClr val="hlink"/>
              </a:buClr>
              <a:buSzPts val="1400"/>
              <a:buFont typeface="Noto Symbol"/>
              <a:buChar char="▪"/>
              <a:defRPr sz="2000">
                <a:solidFill>
                  <a:schemeClr val="lt1"/>
                </a:solidFill>
                <a:latin typeface="Arial"/>
                <a:ea typeface="Arial"/>
                <a:cs typeface="Arial"/>
                <a:sym typeface="Arial"/>
              </a:defRPr>
            </a:lvl5pPr>
            <a:lvl6pPr indent="-317500" lvl="5" marL="2743200" rtl="0" algn="l">
              <a:spcBef>
                <a:spcPts val="400"/>
              </a:spcBef>
              <a:spcAft>
                <a:spcPts val="0"/>
              </a:spcAft>
              <a:buClr>
                <a:schemeClr val="hlink"/>
              </a:buClr>
              <a:buSzPts val="1400"/>
              <a:buFont typeface="Noto Symbol"/>
              <a:buChar char="▪"/>
              <a:defRPr sz="2000">
                <a:solidFill>
                  <a:schemeClr val="lt1"/>
                </a:solidFill>
                <a:latin typeface="Arial"/>
                <a:ea typeface="Arial"/>
                <a:cs typeface="Arial"/>
                <a:sym typeface="Arial"/>
              </a:defRPr>
            </a:lvl6pPr>
            <a:lvl7pPr indent="-317500" lvl="6" marL="3200400" rtl="0" algn="l">
              <a:spcBef>
                <a:spcPts val="400"/>
              </a:spcBef>
              <a:spcAft>
                <a:spcPts val="0"/>
              </a:spcAft>
              <a:buClr>
                <a:schemeClr val="hlink"/>
              </a:buClr>
              <a:buSzPts val="1400"/>
              <a:buFont typeface="Noto Symbol"/>
              <a:buChar char="▪"/>
              <a:defRPr sz="2000">
                <a:solidFill>
                  <a:schemeClr val="lt1"/>
                </a:solidFill>
                <a:latin typeface="Arial"/>
                <a:ea typeface="Arial"/>
                <a:cs typeface="Arial"/>
                <a:sym typeface="Arial"/>
              </a:defRPr>
            </a:lvl7pPr>
            <a:lvl8pPr indent="-317500" lvl="7" marL="3657600" rtl="0" algn="l">
              <a:spcBef>
                <a:spcPts val="400"/>
              </a:spcBef>
              <a:spcAft>
                <a:spcPts val="0"/>
              </a:spcAft>
              <a:buClr>
                <a:schemeClr val="hlink"/>
              </a:buClr>
              <a:buSzPts val="1400"/>
              <a:buFont typeface="Noto Symbol"/>
              <a:buChar char="▪"/>
              <a:defRPr sz="2000">
                <a:solidFill>
                  <a:schemeClr val="lt1"/>
                </a:solidFill>
                <a:latin typeface="Arial"/>
                <a:ea typeface="Arial"/>
                <a:cs typeface="Arial"/>
                <a:sym typeface="Arial"/>
              </a:defRPr>
            </a:lvl8pPr>
            <a:lvl9pPr indent="-317500" lvl="8" marL="4114800" rtl="0" algn="l">
              <a:spcBef>
                <a:spcPts val="400"/>
              </a:spcBef>
              <a:spcAft>
                <a:spcPts val="0"/>
              </a:spcAft>
              <a:buClr>
                <a:schemeClr val="hlink"/>
              </a:buClr>
              <a:buSzPts val="1400"/>
              <a:buFont typeface="Noto Symbol"/>
              <a:buChar char="▪"/>
              <a:defRPr sz="2000">
                <a:solidFill>
                  <a:schemeClr val="lt1"/>
                </a:solidFill>
                <a:latin typeface="Arial"/>
                <a:ea typeface="Arial"/>
                <a:cs typeface="Arial"/>
                <a:sym typeface="Arial"/>
              </a:defRPr>
            </a:lvl9pPr>
          </a:lstStyle>
          <a:p/>
        </p:txBody>
      </p:sp>
      <p:sp>
        <p:nvSpPr>
          <p:cNvPr id="53" name="Google Shape;53;p13"/>
          <p:cNvSpPr txBox="1"/>
          <p:nvPr>
            <p:ph idx="10" type="dt"/>
          </p:nvPr>
        </p:nvSpPr>
        <p:spPr>
          <a:xfrm>
            <a:off x="304800" y="6245225"/>
            <a:ext cx="2286000" cy="4761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1pPr>
            <a:lvl2pPr indent="-88900" lvl="1" marL="4572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2pPr>
            <a:lvl3pPr indent="-88900" lvl="2" marL="9144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3pPr>
            <a:lvl4pPr indent="-88900" lvl="3" marL="13716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4pPr>
            <a:lvl5pPr indent="-88900" lvl="4" marL="18288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5pPr>
            <a:lvl6pPr indent="-88900" lvl="5" marL="22860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6pPr>
            <a:lvl7pPr indent="-88900" lvl="6" marL="27432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7pPr>
            <a:lvl8pPr indent="-88900" lvl="7" marL="32004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8pPr>
            <a:lvl9pPr indent="-88900" lvl="8" marL="36576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9pPr>
          </a:lstStyle>
          <a:p/>
        </p:txBody>
      </p:sp>
      <p:sp>
        <p:nvSpPr>
          <p:cNvPr id="54" name="Google Shape;54;p13"/>
          <p:cNvSpPr txBox="1"/>
          <p:nvPr>
            <p:ph idx="11" type="ftr"/>
          </p:nvPr>
        </p:nvSpPr>
        <p:spPr>
          <a:xfrm>
            <a:off x="3124200" y="6245225"/>
            <a:ext cx="2895600" cy="4761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1pPr>
            <a:lvl2pPr indent="-88900" lvl="1" marL="4572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2pPr>
            <a:lvl3pPr indent="-88900" lvl="2" marL="9144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3pPr>
            <a:lvl4pPr indent="-88900" lvl="3" marL="13716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4pPr>
            <a:lvl5pPr indent="-88900" lvl="4" marL="18288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5pPr>
            <a:lvl6pPr indent="-88900" lvl="5" marL="22860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6pPr>
            <a:lvl7pPr indent="-88900" lvl="6" marL="27432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7pPr>
            <a:lvl8pPr indent="-88900" lvl="7" marL="32004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8pPr>
            <a:lvl9pPr indent="-88900" lvl="8" marL="3657600" marR="0" rtl="0" algn="l">
              <a:spcBef>
                <a:spcPts val="0"/>
              </a:spcBef>
              <a:spcAft>
                <a:spcPts val="0"/>
              </a:spcAft>
              <a:buSzPts val="1400"/>
              <a:buChar char="■"/>
              <a:defRPr b="0" i="0" sz="1800" u="none" cap="none" strike="noStrike">
                <a:solidFill>
                  <a:schemeClr val="lt1"/>
                </a:solidFill>
                <a:latin typeface="Arial"/>
                <a:ea typeface="Arial"/>
                <a:cs typeface="Arial"/>
                <a:sym typeface="Arial"/>
              </a:defRPr>
            </a:lvl9pPr>
          </a:lstStyle>
          <a:p/>
        </p:txBody>
      </p:sp>
      <p:sp>
        <p:nvSpPr>
          <p:cNvPr id="55" name="Google Shape;55;p13"/>
          <p:cNvSpPr txBox="1"/>
          <p:nvPr>
            <p:ph idx="12" type="sldNum"/>
          </p:nvPr>
        </p:nvSpPr>
        <p:spPr>
          <a:xfrm>
            <a:off x="6553200" y="6245225"/>
            <a:ext cx="2286000" cy="476100"/>
          </a:xfrm>
          <a:prstGeom prst="rect">
            <a:avLst/>
          </a:prstGeom>
          <a:noFill/>
          <a:ln>
            <a:noFill/>
          </a:ln>
        </p:spPr>
        <p:txBody>
          <a:bodyPr anchorCtr="0" anchor="b" bIns="45700" lIns="91425" spcFirstLastPara="1" rIns="91425" wrap="square" tIns="45700">
            <a:normAutofit/>
          </a:bodyPr>
          <a:lstStyle>
            <a:lvl1pPr indent="0" lvl="0"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5"/>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5"/>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5"/>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6" name="Shape 66"/>
        <p:cNvGrpSpPr/>
        <p:nvPr/>
      </p:nvGrpSpPr>
      <p:grpSpPr>
        <a:xfrm>
          <a:off x="0" y="0"/>
          <a:ext cx="0" cy="0"/>
          <a:chOff x="0" y="0"/>
          <a:chExt cx="0" cy="0"/>
        </a:xfrm>
      </p:grpSpPr>
      <p:sp>
        <p:nvSpPr>
          <p:cNvPr id="67" name="Google Shape;67;p16"/>
          <p:cNvSpPr txBox="1"/>
          <p:nvPr>
            <p:ph type="ctrTitle"/>
          </p:nvPr>
        </p:nvSpPr>
        <p:spPr>
          <a:xfrm>
            <a:off x="514350" y="2130425"/>
            <a:ext cx="58293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6"/>
          <p:cNvSpPr txBox="1"/>
          <p:nvPr>
            <p:ph idx="1" type="subTitle"/>
          </p:nvPr>
        </p:nvSpPr>
        <p:spPr>
          <a:xfrm>
            <a:off x="1028700" y="3886200"/>
            <a:ext cx="48006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69" name="Google Shape;69;p16"/>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6"/>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6"/>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2" name="Shape 72"/>
        <p:cNvGrpSpPr/>
        <p:nvPr/>
      </p:nvGrpSpPr>
      <p:grpSpPr>
        <a:xfrm>
          <a:off x="0" y="0"/>
          <a:ext cx="0" cy="0"/>
          <a:chOff x="0" y="0"/>
          <a:chExt cx="0" cy="0"/>
        </a:xfrm>
      </p:grpSpPr>
      <p:sp>
        <p:nvSpPr>
          <p:cNvPr id="73" name="Google Shape;73;p17"/>
          <p:cNvSpPr txBox="1"/>
          <p:nvPr>
            <p:ph type="title"/>
          </p:nvPr>
        </p:nvSpPr>
        <p:spPr>
          <a:xfrm>
            <a:off x="342900" y="274638"/>
            <a:ext cx="617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7"/>
          <p:cNvSpPr txBox="1"/>
          <p:nvPr>
            <p:ph idx="1" type="body"/>
          </p:nvPr>
        </p:nvSpPr>
        <p:spPr>
          <a:xfrm>
            <a:off x="342900" y="1600200"/>
            <a:ext cx="6172200" cy="45261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7"/>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sp>
        <p:nvSpPr>
          <p:cNvPr id="79" name="Google Shape;79;p18"/>
          <p:cNvSpPr txBox="1"/>
          <p:nvPr>
            <p:ph type="title"/>
          </p:nvPr>
        </p:nvSpPr>
        <p:spPr>
          <a:xfrm>
            <a:off x="541735" y="4406900"/>
            <a:ext cx="5829300" cy="1362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8"/>
          <p:cNvSpPr txBox="1"/>
          <p:nvPr>
            <p:ph idx="1" type="body"/>
          </p:nvPr>
        </p:nvSpPr>
        <p:spPr>
          <a:xfrm>
            <a:off x="541735" y="2906713"/>
            <a:ext cx="5829300" cy="1500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1" name="Google Shape;81;p18"/>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8"/>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8"/>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4" name="Shape 84"/>
        <p:cNvGrpSpPr/>
        <p:nvPr/>
      </p:nvGrpSpPr>
      <p:grpSpPr>
        <a:xfrm>
          <a:off x="0" y="0"/>
          <a:ext cx="0" cy="0"/>
          <a:chOff x="0" y="0"/>
          <a:chExt cx="0" cy="0"/>
        </a:xfrm>
      </p:grpSpPr>
      <p:sp>
        <p:nvSpPr>
          <p:cNvPr id="85" name="Google Shape;85;p19"/>
          <p:cNvSpPr txBox="1"/>
          <p:nvPr>
            <p:ph type="title"/>
          </p:nvPr>
        </p:nvSpPr>
        <p:spPr>
          <a:xfrm>
            <a:off x="342900" y="274638"/>
            <a:ext cx="617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9"/>
          <p:cNvSpPr txBox="1"/>
          <p:nvPr>
            <p:ph idx="1" type="body"/>
          </p:nvPr>
        </p:nvSpPr>
        <p:spPr>
          <a:xfrm>
            <a:off x="342900" y="1600200"/>
            <a:ext cx="30291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87" name="Google Shape;87;p19"/>
          <p:cNvSpPr txBox="1"/>
          <p:nvPr>
            <p:ph idx="2" type="body"/>
          </p:nvPr>
        </p:nvSpPr>
        <p:spPr>
          <a:xfrm>
            <a:off x="3486150" y="1600200"/>
            <a:ext cx="30291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88" name="Google Shape;88;p19"/>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9"/>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9"/>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1" name="Shape 91"/>
        <p:cNvGrpSpPr/>
        <p:nvPr/>
      </p:nvGrpSpPr>
      <p:grpSpPr>
        <a:xfrm>
          <a:off x="0" y="0"/>
          <a:ext cx="0" cy="0"/>
          <a:chOff x="0" y="0"/>
          <a:chExt cx="0" cy="0"/>
        </a:xfrm>
      </p:grpSpPr>
      <p:sp>
        <p:nvSpPr>
          <p:cNvPr id="92" name="Google Shape;92;p20"/>
          <p:cNvSpPr txBox="1"/>
          <p:nvPr>
            <p:ph type="title"/>
          </p:nvPr>
        </p:nvSpPr>
        <p:spPr>
          <a:xfrm>
            <a:off x="342900" y="274638"/>
            <a:ext cx="617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20"/>
          <p:cNvSpPr txBox="1"/>
          <p:nvPr>
            <p:ph idx="1" type="body"/>
          </p:nvPr>
        </p:nvSpPr>
        <p:spPr>
          <a:xfrm>
            <a:off x="342900" y="1535113"/>
            <a:ext cx="30300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94" name="Google Shape;94;p20"/>
          <p:cNvSpPr txBox="1"/>
          <p:nvPr>
            <p:ph idx="2" type="body"/>
          </p:nvPr>
        </p:nvSpPr>
        <p:spPr>
          <a:xfrm>
            <a:off x="342900" y="2174875"/>
            <a:ext cx="30300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95" name="Google Shape;95;p20"/>
          <p:cNvSpPr txBox="1"/>
          <p:nvPr>
            <p:ph idx="3" type="body"/>
          </p:nvPr>
        </p:nvSpPr>
        <p:spPr>
          <a:xfrm>
            <a:off x="3483769" y="1535113"/>
            <a:ext cx="30315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96" name="Google Shape;96;p20"/>
          <p:cNvSpPr txBox="1"/>
          <p:nvPr>
            <p:ph idx="4" type="body"/>
          </p:nvPr>
        </p:nvSpPr>
        <p:spPr>
          <a:xfrm>
            <a:off x="3483769" y="2174875"/>
            <a:ext cx="30315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97" name="Google Shape;97;p20"/>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0"/>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21"/>
          <p:cNvSpPr txBox="1"/>
          <p:nvPr>
            <p:ph type="title"/>
          </p:nvPr>
        </p:nvSpPr>
        <p:spPr>
          <a:xfrm>
            <a:off x="342900" y="274638"/>
            <a:ext cx="617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21"/>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1"/>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1"/>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5" name="Shape 105"/>
        <p:cNvGrpSpPr/>
        <p:nvPr/>
      </p:nvGrpSpPr>
      <p:grpSpPr>
        <a:xfrm>
          <a:off x="0" y="0"/>
          <a:ext cx="0" cy="0"/>
          <a:chOff x="0" y="0"/>
          <a:chExt cx="0" cy="0"/>
        </a:xfrm>
      </p:grpSpPr>
      <p:sp>
        <p:nvSpPr>
          <p:cNvPr id="106" name="Google Shape;106;p22"/>
          <p:cNvSpPr txBox="1"/>
          <p:nvPr>
            <p:ph type="title"/>
          </p:nvPr>
        </p:nvSpPr>
        <p:spPr>
          <a:xfrm>
            <a:off x="342900" y="273050"/>
            <a:ext cx="2256300" cy="1162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 name="Google Shape;107;p22"/>
          <p:cNvSpPr txBox="1"/>
          <p:nvPr>
            <p:ph idx="1" type="body"/>
          </p:nvPr>
        </p:nvSpPr>
        <p:spPr>
          <a:xfrm>
            <a:off x="2681288" y="273050"/>
            <a:ext cx="3833700" cy="58530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08" name="Google Shape;108;p22"/>
          <p:cNvSpPr txBox="1"/>
          <p:nvPr>
            <p:ph idx="2" type="body"/>
          </p:nvPr>
        </p:nvSpPr>
        <p:spPr>
          <a:xfrm>
            <a:off x="342900" y="1435100"/>
            <a:ext cx="2256300" cy="46911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09" name="Google Shape;109;p22"/>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2"/>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2"/>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2" name="Shape 112"/>
        <p:cNvGrpSpPr/>
        <p:nvPr/>
      </p:nvGrpSpPr>
      <p:grpSpPr>
        <a:xfrm>
          <a:off x="0" y="0"/>
          <a:ext cx="0" cy="0"/>
          <a:chOff x="0" y="0"/>
          <a:chExt cx="0" cy="0"/>
        </a:xfrm>
      </p:grpSpPr>
      <p:sp>
        <p:nvSpPr>
          <p:cNvPr id="113" name="Google Shape;113;p23"/>
          <p:cNvSpPr txBox="1"/>
          <p:nvPr>
            <p:ph type="title"/>
          </p:nvPr>
        </p:nvSpPr>
        <p:spPr>
          <a:xfrm>
            <a:off x="1344216" y="4800600"/>
            <a:ext cx="41148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23"/>
          <p:cNvSpPr/>
          <p:nvPr>
            <p:ph idx="2" type="pic"/>
          </p:nvPr>
        </p:nvSpPr>
        <p:spPr>
          <a:xfrm>
            <a:off x="1344216" y="612775"/>
            <a:ext cx="4114800" cy="4114800"/>
          </a:xfrm>
          <a:prstGeom prst="rect">
            <a:avLst/>
          </a:prstGeom>
          <a:noFill/>
          <a:ln>
            <a:noFill/>
          </a:ln>
        </p:spPr>
      </p:sp>
      <p:sp>
        <p:nvSpPr>
          <p:cNvPr id="115" name="Google Shape;115;p23"/>
          <p:cNvSpPr txBox="1"/>
          <p:nvPr>
            <p:ph idx="1" type="body"/>
          </p:nvPr>
        </p:nvSpPr>
        <p:spPr>
          <a:xfrm>
            <a:off x="1344216" y="5367338"/>
            <a:ext cx="4114800" cy="8049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16" name="Google Shape;116;p23"/>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3"/>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3"/>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a:off x="342900" y="274638"/>
            <a:ext cx="617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24"/>
          <p:cNvSpPr txBox="1"/>
          <p:nvPr>
            <p:ph idx="1" type="body"/>
          </p:nvPr>
        </p:nvSpPr>
        <p:spPr>
          <a:xfrm rot="5400000">
            <a:off x="1165950" y="777150"/>
            <a:ext cx="4526100" cy="6172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2" name="Google Shape;122;p24"/>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4"/>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4"/>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5" name="Shape 125"/>
        <p:cNvGrpSpPr/>
        <p:nvPr/>
      </p:nvGrpSpPr>
      <p:grpSpPr>
        <a:xfrm>
          <a:off x="0" y="0"/>
          <a:ext cx="0" cy="0"/>
          <a:chOff x="0" y="0"/>
          <a:chExt cx="0" cy="0"/>
        </a:xfrm>
      </p:grpSpPr>
      <p:sp>
        <p:nvSpPr>
          <p:cNvPr id="126" name="Google Shape;126;p25"/>
          <p:cNvSpPr txBox="1"/>
          <p:nvPr>
            <p:ph type="title"/>
          </p:nvPr>
        </p:nvSpPr>
        <p:spPr>
          <a:xfrm rot="5400000">
            <a:off x="2817900" y="2428938"/>
            <a:ext cx="5851500" cy="15429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25"/>
          <p:cNvSpPr txBox="1"/>
          <p:nvPr>
            <p:ph idx="1" type="body"/>
          </p:nvPr>
        </p:nvSpPr>
        <p:spPr>
          <a:xfrm rot="5400000">
            <a:off x="-325350" y="943038"/>
            <a:ext cx="5851500" cy="45147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28" name="Google Shape;128;p25"/>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5"/>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5"/>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342900" y="274638"/>
            <a:ext cx="6172200" cy="11430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 name="Google Shape;58;p14"/>
          <p:cNvSpPr txBox="1"/>
          <p:nvPr>
            <p:ph idx="1" type="body"/>
          </p:nvPr>
        </p:nvSpPr>
        <p:spPr>
          <a:xfrm>
            <a:off x="342900" y="1600200"/>
            <a:ext cx="6172200" cy="45261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9" name="Google Shape;59;p14"/>
          <p:cNvSpPr txBox="1"/>
          <p:nvPr>
            <p:ph idx="10" type="dt"/>
          </p:nvPr>
        </p:nvSpPr>
        <p:spPr>
          <a:xfrm>
            <a:off x="342900" y="6356350"/>
            <a:ext cx="1600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2343150" y="6356350"/>
            <a:ext cx="21717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4914900" y="6356350"/>
            <a:ext cx="1600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0.png"/><Relationship Id="rId7" Type="http://schemas.openxmlformats.org/officeDocument/2006/relationships/image" Target="../media/image4.png"/><Relationship Id="rId8"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34" name="Shape 134"/>
        <p:cNvGrpSpPr/>
        <p:nvPr/>
      </p:nvGrpSpPr>
      <p:grpSpPr>
        <a:xfrm>
          <a:off x="0" y="0"/>
          <a:ext cx="0" cy="0"/>
          <a:chOff x="0" y="0"/>
          <a:chExt cx="0" cy="0"/>
        </a:xfrm>
      </p:grpSpPr>
      <p:sp>
        <p:nvSpPr>
          <p:cNvPr id="135" name="Google Shape;135;p26"/>
          <p:cNvSpPr txBox="1"/>
          <p:nvPr>
            <p:ph type="ctrTitle"/>
          </p:nvPr>
        </p:nvSpPr>
        <p:spPr>
          <a:xfrm>
            <a:off x="3273806" y="119220"/>
            <a:ext cx="2830200" cy="1056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a:latin typeface="Questrial"/>
                <a:ea typeface="Questrial"/>
                <a:cs typeface="Questrial"/>
                <a:sym typeface="Questrial"/>
              </a:rPr>
              <a:t>Classes</a:t>
            </a:r>
            <a:endParaRPr>
              <a:latin typeface="Questrial"/>
              <a:ea typeface="Questrial"/>
              <a:cs typeface="Questrial"/>
              <a:sym typeface="Questrial"/>
            </a:endParaRPr>
          </a:p>
        </p:txBody>
      </p:sp>
      <p:sp>
        <p:nvSpPr>
          <p:cNvPr id="136" name="Google Shape;136;p26"/>
          <p:cNvSpPr txBox="1"/>
          <p:nvPr>
            <p:ph idx="1" type="subTitle"/>
          </p:nvPr>
        </p:nvSpPr>
        <p:spPr>
          <a:xfrm>
            <a:off x="311700" y="1261122"/>
            <a:ext cx="8520600" cy="5341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a:solidFill>
                  <a:schemeClr val="dk1"/>
                </a:solidFill>
                <a:latin typeface="Questrial"/>
                <a:ea typeface="Questrial"/>
                <a:cs typeface="Questrial"/>
                <a:sym typeface="Questrial"/>
              </a:rPr>
              <a:t>3D</a:t>
            </a:r>
            <a:endParaRPr>
              <a:solidFill>
                <a:schemeClr val="dk1"/>
              </a:solidFill>
              <a:latin typeface="Questrial"/>
              <a:ea typeface="Questrial"/>
              <a:cs typeface="Questrial"/>
              <a:sym typeface="Questrial"/>
            </a:endParaRPr>
          </a:p>
          <a:p>
            <a:pPr indent="0" lvl="0" marL="0" rtl="0" algn="l">
              <a:spcBef>
                <a:spcPts val="0"/>
              </a:spcBef>
              <a:spcAft>
                <a:spcPts val="0"/>
              </a:spcAft>
              <a:buNone/>
            </a:pPr>
            <a:r>
              <a:rPr lang="en-US">
                <a:solidFill>
                  <a:schemeClr val="dk1"/>
                </a:solidFill>
                <a:latin typeface="Questrial"/>
                <a:ea typeface="Questrial"/>
                <a:cs typeface="Questrial"/>
                <a:sym typeface="Questrial"/>
              </a:rPr>
              <a:t>Mrs Drage</a:t>
            </a:r>
            <a:endParaRPr>
              <a:solidFill>
                <a:schemeClr val="dk1"/>
              </a:solidFill>
              <a:latin typeface="Questrial"/>
              <a:ea typeface="Questrial"/>
              <a:cs typeface="Questrial"/>
              <a:sym typeface="Questrial"/>
            </a:endParaRPr>
          </a:p>
          <a:p>
            <a:pPr indent="0" lvl="0" marL="0" rtl="0" algn="l">
              <a:spcBef>
                <a:spcPts val="0"/>
              </a:spcBef>
              <a:spcAft>
                <a:spcPts val="0"/>
              </a:spcAft>
              <a:buNone/>
            </a:pPr>
            <a:r>
              <a:t/>
            </a:r>
            <a:endParaRPr>
              <a:solidFill>
                <a:schemeClr val="dk1"/>
              </a:solidFill>
              <a:latin typeface="Questrial"/>
              <a:ea typeface="Questrial"/>
              <a:cs typeface="Questrial"/>
              <a:sym typeface="Questrial"/>
            </a:endParaRPr>
          </a:p>
          <a:p>
            <a:pPr indent="0" lvl="0" marL="0" rtl="0" algn="l">
              <a:spcBef>
                <a:spcPts val="0"/>
              </a:spcBef>
              <a:spcAft>
                <a:spcPts val="0"/>
              </a:spcAft>
              <a:buNone/>
            </a:pPr>
            <a:r>
              <a:t/>
            </a:r>
            <a:endParaRPr>
              <a:solidFill>
                <a:schemeClr val="dk1"/>
              </a:solidFill>
              <a:latin typeface="Questrial"/>
              <a:ea typeface="Questrial"/>
              <a:cs typeface="Questrial"/>
              <a:sym typeface="Questrial"/>
            </a:endParaRPr>
          </a:p>
          <a:p>
            <a:pPr indent="0" lvl="0" marL="0" rtl="0" algn="l">
              <a:spcBef>
                <a:spcPts val="0"/>
              </a:spcBef>
              <a:spcAft>
                <a:spcPts val="0"/>
              </a:spcAft>
              <a:buNone/>
            </a:pPr>
            <a:r>
              <a:rPr lang="en-US">
                <a:solidFill>
                  <a:schemeClr val="dk1"/>
                </a:solidFill>
                <a:latin typeface="Questrial"/>
                <a:ea typeface="Questrial"/>
                <a:cs typeface="Questrial"/>
                <a:sym typeface="Questrial"/>
              </a:rPr>
              <a:t>3W</a:t>
            </a:r>
            <a:endParaRPr>
              <a:solidFill>
                <a:schemeClr val="dk1"/>
              </a:solidFill>
              <a:latin typeface="Questrial"/>
              <a:ea typeface="Questrial"/>
              <a:cs typeface="Questrial"/>
              <a:sym typeface="Questrial"/>
            </a:endParaRPr>
          </a:p>
          <a:p>
            <a:pPr indent="0" lvl="0" marL="0" rtl="0" algn="l">
              <a:spcBef>
                <a:spcPts val="0"/>
              </a:spcBef>
              <a:spcAft>
                <a:spcPts val="0"/>
              </a:spcAft>
              <a:buNone/>
            </a:pPr>
            <a:r>
              <a:rPr lang="en-US">
                <a:solidFill>
                  <a:schemeClr val="dk1"/>
                </a:solidFill>
                <a:latin typeface="Questrial"/>
                <a:ea typeface="Questrial"/>
                <a:cs typeface="Questrial"/>
                <a:sym typeface="Questrial"/>
              </a:rPr>
              <a:t>Miss Warren</a:t>
            </a:r>
            <a:endParaRPr>
              <a:solidFill>
                <a:schemeClr val="dk1"/>
              </a:solidFill>
              <a:latin typeface="Questrial"/>
              <a:ea typeface="Questrial"/>
              <a:cs typeface="Questrial"/>
              <a:sym typeface="Questrial"/>
            </a:endParaRPr>
          </a:p>
          <a:p>
            <a:pPr indent="0" lvl="0" marL="0" rtl="0" algn="l">
              <a:spcBef>
                <a:spcPts val="0"/>
              </a:spcBef>
              <a:spcAft>
                <a:spcPts val="0"/>
              </a:spcAft>
              <a:buNone/>
            </a:pPr>
            <a:r>
              <a:t/>
            </a:r>
            <a:endParaRPr>
              <a:solidFill>
                <a:schemeClr val="dk1"/>
              </a:solidFill>
              <a:latin typeface="Questrial"/>
              <a:ea typeface="Questrial"/>
              <a:cs typeface="Questrial"/>
              <a:sym typeface="Questrial"/>
            </a:endParaRPr>
          </a:p>
          <a:p>
            <a:pPr indent="0" lvl="0" marL="0" rtl="0" algn="l">
              <a:spcBef>
                <a:spcPts val="0"/>
              </a:spcBef>
              <a:spcAft>
                <a:spcPts val="0"/>
              </a:spcAft>
              <a:buNone/>
            </a:pPr>
            <a:r>
              <a:t/>
            </a:r>
            <a:endParaRPr>
              <a:solidFill>
                <a:schemeClr val="dk1"/>
              </a:solidFill>
              <a:latin typeface="Questrial"/>
              <a:ea typeface="Questrial"/>
              <a:cs typeface="Questrial"/>
              <a:sym typeface="Questrial"/>
            </a:endParaRPr>
          </a:p>
          <a:p>
            <a:pPr indent="0" lvl="0" marL="0" rtl="0" algn="l">
              <a:spcBef>
                <a:spcPts val="0"/>
              </a:spcBef>
              <a:spcAft>
                <a:spcPts val="0"/>
              </a:spcAft>
              <a:buNone/>
            </a:pPr>
            <a:r>
              <a:t/>
            </a:r>
            <a:endParaRPr>
              <a:solidFill>
                <a:schemeClr val="dk1"/>
              </a:solidFill>
              <a:latin typeface="Questrial"/>
              <a:ea typeface="Questrial"/>
              <a:cs typeface="Questrial"/>
              <a:sym typeface="Questrial"/>
            </a:endParaRPr>
          </a:p>
          <a:p>
            <a:pPr indent="0" lvl="0" marL="0" rtl="0" algn="l">
              <a:spcBef>
                <a:spcPts val="0"/>
              </a:spcBef>
              <a:spcAft>
                <a:spcPts val="0"/>
              </a:spcAft>
              <a:buNone/>
            </a:pPr>
            <a:r>
              <a:rPr lang="en-US">
                <a:solidFill>
                  <a:schemeClr val="dk1"/>
                </a:solidFill>
                <a:latin typeface="Questrial"/>
                <a:ea typeface="Questrial"/>
                <a:cs typeface="Questrial"/>
                <a:sym typeface="Questrial"/>
              </a:rPr>
              <a:t>Mrs Price is the year group LSA and works mornings and Monday afternoons </a:t>
            </a:r>
            <a:endParaRPr>
              <a:solidFill>
                <a:schemeClr val="dk1"/>
              </a:solidFill>
              <a:latin typeface="Questrial"/>
              <a:ea typeface="Questrial"/>
              <a:cs typeface="Questrial"/>
              <a:sym typeface="Quest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40" name="Shape 140"/>
        <p:cNvGrpSpPr/>
        <p:nvPr/>
      </p:nvGrpSpPr>
      <p:grpSpPr>
        <a:xfrm>
          <a:off x="0" y="0"/>
          <a:ext cx="0" cy="0"/>
          <a:chOff x="0" y="0"/>
          <a:chExt cx="0" cy="0"/>
        </a:xfrm>
      </p:grpSpPr>
      <p:sp>
        <p:nvSpPr>
          <p:cNvPr id="141" name="Google Shape;141;p27"/>
          <p:cNvSpPr txBox="1"/>
          <p:nvPr>
            <p:ph type="ctrTitle"/>
          </p:nvPr>
        </p:nvSpPr>
        <p:spPr>
          <a:xfrm>
            <a:off x="523750" y="478900"/>
            <a:ext cx="7772400" cy="1600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latin typeface="Questrial"/>
                <a:ea typeface="Questrial"/>
                <a:cs typeface="Questrial"/>
                <a:sym typeface="Questrial"/>
              </a:rPr>
              <a:t>Main topics this year</a:t>
            </a:r>
            <a:endParaRPr>
              <a:latin typeface="Questrial"/>
              <a:ea typeface="Questrial"/>
              <a:cs typeface="Questrial"/>
              <a:sym typeface="Questrial"/>
            </a:endParaRPr>
          </a:p>
        </p:txBody>
      </p:sp>
      <p:sp>
        <p:nvSpPr>
          <p:cNvPr id="142" name="Google Shape;142;p27"/>
          <p:cNvSpPr txBox="1"/>
          <p:nvPr>
            <p:ph idx="1" type="subTitle"/>
          </p:nvPr>
        </p:nvSpPr>
        <p:spPr>
          <a:xfrm>
            <a:off x="1371600" y="2437700"/>
            <a:ext cx="6400800" cy="3209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US">
                <a:solidFill>
                  <a:schemeClr val="dk1"/>
                </a:solidFill>
                <a:latin typeface="Questrial"/>
                <a:ea typeface="Questrial"/>
                <a:cs typeface="Questrial"/>
                <a:sym typeface="Questrial"/>
              </a:rPr>
              <a:t>Stone Age to Iron Age</a:t>
            </a:r>
            <a:endParaRPr>
              <a:solidFill>
                <a:schemeClr val="dk1"/>
              </a:solidFill>
              <a:latin typeface="Questrial"/>
              <a:ea typeface="Questrial"/>
              <a:cs typeface="Questrial"/>
              <a:sym typeface="Questrial"/>
            </a:endParaRPr>
          </a:p>
          <a:p>
            <a:pPr indent="0" lvl="0" marL="0" rtl="0" algn="ctr">
              <a:spcBef>
                <a:spcPts val="0"/>
              </a:spcBef>
              <a:spcAft>
                <a:spcPts val="0"/>
              </a:spcAft>
              <a:buNone/>
            </a:pPr>
            <a:r>
              <a:t/>
            </a:r>
            <a:endParaRPr>
              <a:solidFill>
                <a:schemeClr val="dk1"/>
              </a:solidFill>
              <a:latin typeface="Questrial"/>
              <a:ea typeface="Questrial"/>
              <a:cs typeface="Questrial"/>
              <a:sym typeface="Questrial"/>
            </a:endParaRPr>
          </a:p>
          <a:p>
            <a:pPr indent="0" lvl="0" marL="0" rtl="0" algn="ctr">
              <a:spcBef>
                <a:spcPts val="0"/>
              </a:spcBef>
              <a:spcAft>
                <a:spcPts val="0"/>
              </a:spcAft>
              <a:buNone/>
            </a:pPr>
            <a:r>
              <a:rPr lang="en-US">
                <a:solidFill>
                  <a:schemeClr val="dk1"/>
                </a:solidFill>
                <a:latin typeface="Questrial"/>
                <a:ea typeface="Questrial"/>
                <a:cs typeface="Questrial"/>
                <a:sym typeface="Questrial"/>
              </a:rPr>
              <a:t>Harry Potter</a:t>
            </a:r>
            <a:endParaRPr>
              <a:solidFill>
                <a:schemeClr val="dk1"/>
              </a:solidFill>
              <a:latin typeface="Questrial"/>
              <a:ea typeface="Questrial"/>
              <a:cs typeface="Questrial"/>
              <a:sym typeface="Questrial"/>
            </a:endParaRPr>
          </a:p>
          <a:p>
            <a:pPr indent="0" lvl="0" marL="0" rtl="0" algn="ctr">
              <a:spcBef>
                <a:spcPts val="0"/>
              </a:spcBef>
              <a:spcAft>
                <a:spcPts val="0"/>
              </a:spcAft>
              <a:buNone/>
            </a:pPr>
            <a:r>
              <a:t/>
            </a:r>
            <a:endParaRPr>
              <a:solidFill>
                <a:schemeClr val="dk1"/>
              </a:solidFill>
              <a:latin typeface="Questrial"/>
              <a:ea typeface="Questrial"/>
              <a:cs typeface="Questrial"/>
              <a:sym typeface="Questrial"/>
            </a:endParaRPr>
          </a:p>
          <a:p>
            <a:pPr indent="0" lvl="0" marL="0" rtl="0" algn="ctr">
              <a:spcBef>
                <a:spcPts val="0"/>
              </a:spcBef>
              <a:spcAft>
                <a:spcPts val="0"/>
              </a:spcAft>
              <a:buNone/>
            </a:pPr>
            <a:r>
              <a:rPr lang="en-US">
                <a:solidFill>
                  <a:schemeClr val="dk1"/>
                </a:solidFill>
                <a:latin typeface="Questrial"/>
                <a:ea typeface="Questrial"/>
                <a:cs typeface="Questrial"/>
                <a:sym typeface="Questrial"/>
              </a:rPr>
              <a:t>Blue Planet</a:t>
            </a:r>
            <a:endParaRPr>
              <a:solidFill>
                <a:schemeClr val="dk1"/>
              </a:solidFill>
              <a:latin typeface="Questrial"/>
              <a:ea typeface="Questrial"/>
              <a:cs typeface="Questrial"/>
              <a:sym typeface="Questrial"/>
            </a:endParaRPr>
          </a:p>
          <a:p>
            <a:pPr indent="0" lvl="0" marL="0" rtl="0" algn="ctr">
              <a:spcBef>
                <a:spcPts val="0"/>
              </a:spcBef>
              <a:spcAft>
                <a:spcPts val="0"/>
              </a:spcAft>
              <a:buNone/>
            </a:pPr>
            <a:r>
              <a:t/>
            </a:r>
            <a:endParaRPr>
              <a:solidFill>
                <a:schemeClr val="dk1"/>
              </a:solidFill>
              <a:latin typeface="Questrial"/>
              <a:ea typeface="Questrial"/>
              <a:cs typeface="Questrial"/>
              <a:sym typeface="Questrial"/>
            </a:endParaRPr>
          </a:p>
          <a:p>
            <a:pPr indent="0" lvl="0" marL="0" rtl="0" algn="ctr">
              <a:spcBef>
                <a:spcPts val="0"/>
              </a:spcBef>
              <a:spcAft>
                <a:spcPts val="0"/>
              </a:spcAft>
              <a:buNone/>
            </a:pPr>
            <a:r>
              <a:rPr lang="en-US">
                <a:solidFill>
                  <a:schemeClr val="dk1"/>
                </a:solidFill>
                <a:latin typeface="Questrial"/>
                <a:ea typeface="Questrial"/>
                <a:cs typeface="Questrial"/>
                <a:sym typeface="Questrial"/>
              </a:rPr>
              <a:t>The Romans</a:t>
            </a:r>
            <a:endParaRPr>
              <a:solidFill>
                <a:schemeClr val="dk1"/>
              </a:solidFill>
              <a:latin typeface="Questrial"/>
              <a:ea typeface="Questrial"/>
              <a:cs typeface="Questrial"/>
              <a:sym typeface="Quest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6" name="Shape 146"/>
        <p:cNvGrpSpPr/>
        <p:nvPr/>
      </p:nvGrpSpPr>
      <p:grpSpPr>
        <a:xfrm>
          <a:off x="0" y="0"/>
          <a:ext cx="0" cy="0"/>
          <a:chOff x="0" y="0"/>
          <a:chExt cx="0" cy="0"/>
        </a:xfrm>
      </p:grpSpPr>
      <p:sp>
        <p:nvSpPr>
          <p:cNvPr id="147" name="Google Shape;147;p28"/>
          <p:cNvSpPr txBox="1"/>
          <p:nvPr/>
        </p:nvSpPr>
        <p:spPr>
          <a:xfrm>
            <a:off x="2668150" y="2071675"/>
            <a:ext cx="4003500" cy="1006500"/>
          </a:xfrm>
          <a:prstGeom prst="rect">
            <a:avLst/>
          </a:prstGeom>
          <a:solidFill>
            <a:srgbClr val="C9DAF8"/>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en-US" sz="1200">
                <a:solidFill>
                  <a:schemeClr val="dk1"/>
                </a:solidFill>
                <a:latin typeface="Delius"/>
                <a:ea typeface="Delius"/>
                <a:cs typeface="Delius"/>
                <a:sym typeface="Delius"/>
              </a:rPr>
              <a:t>Theme Overview- </a:t>
            </a:r>
            <a:r>
              <a:rPr lang="en-US" sz="1200">
                <a:solidFill>
                  <a:schemeClr val="dk1"/>
                </a:solidFill>
                <a:latin typeface="Delius"/>
                <a:ea typeface="Delius"/>
                <a:cs typeface="Delius"/>
                <a:sym typeface="Delius"/>
              </a:rPr>
              <a:t>This term our learning will link to the Stone Age through to the Iron Age. We will welcome a visitor to help us to learn a little bit about the Stone Age. </a:t>
            </a:r>
            <a:endParaRPr sz="1200">
              <a:solidFill>
                <a:schemeClr val="dk1"/>
              </a:solidFill>
              <a:latin typeface="Delius"/>
              <a:ea typeface="Delius"/>
              <a:cs typeface="Delius"/>
              <a:sym typeface="Delius"/>
            </a:endParaRPr>
          </a:p>
        </p:txBody>
      </p:sp>
      <p:sp>
        <p:nvSpPr>
          <p:cNvPr id="148" name="Google Shape;148;p28"/>
          <p:cNvSpPr txBox="1"/>
          <p:nvPr/>
        </p:nvSpPr>
        <p:spPr>
          <a:xfrm>
            <a:off x="4714050" y="3346049"/>
            <a:ext cx="2011500" cy="1539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1100">
                <a:latin typeface="Delius"/>
                <a:ea typeface="Delius"/>
                <a:cs typeface="Delius"/>
                <a:sym typeface="Delius"/>
              </a:rPr>
              <a:t>Science </a:t>
            </a:r>
            <a:endParaRPr b="1" sz="1100">
              <a:latin typeface="Delius"/>
              <a:ea typeface="Delius"/>
              <a:cs typeface="Delius"/>
              <a:sym typeface="Delius"/>
            </a:endParaRPr>
          </a:p>
          <a:p>
            <a:pPr indent="0" lvl="0" marL="0" rtl="0" algn="ctr">
              <a:spcBef>
                <a:spcPts val="0"/>
              </a:spcBef>
              <a:spcAft>
                <a:spcPts val="0"/>
              </a:spcAft>
              <a:buClr>
                <a:schemeClr val="dk1"/>
              </a:buClr>
              <a:buSzPts val="1100"/>
              <a:buFont typeface="Arial"/>
              <a:buNone/>
            </a:pPr>
            <a:r>
              <a:rPr lang="en-US" sz="1100">
                <a:latin typeface="Delius"/>
                <a:ea typeface="Delius"/>
                <a:cs typeface="Delius"/>
                <a:sym typeface="Delius"/>
              </a:rPr>
              <a:t>Within science this term, our topics are ‘Rocks and Soils’ and ‘Forces and Magnets’.  We will learn all about how rocks and soils are formed. This also includes learning all about fossils! </a:t>
            </a:r>
            <a:endParaRPr sz="1100">
              <a:latin typeface="Delius"/>
              <a:ea typeface="Delius"/>
              <a:cs typeface="Delius"/>
              <a:sym typeface="Delius"/>
            </a:endParaRPr>
          </a:p>
        </p:txBody>
      </p:sp>
      <p:sp>
        <p:nvSpPr>
          <p:cNvPr id="149" name="Google Shape;149;p28"/>
          <p:cNvSpPr txBox="1"/>
          <p:nvPr/>
        </p:nvSpPr>
        <p:spPr>
          <a:xfrm>
            <a:off x="6876825" y="3148508"/>
            <a:ext cx="2185500" cy="1200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PE  </a:t>
            </a:r>
            <a:endParaRPr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In PE, children will be developing their team skills. Additionally, we will be </a:t>
            </a:r>
            <a:r>
              <a:rPr lang="en-US" sz="1100">
                <a:latin typeface="Delius"/>
                <a:ea typeface="Delius"/>
                <a:cs typeface="Delius"/>
                <a:sym typeface="Delius"/>
              </a:rPr>
              <a:t>learning</a:t>
            </a:r>
            <a:r>
              <a:rPr lang="en-US" sz="1100">
                <a:latin typeface="Delius"/>
                <a:ea typeface="Delius"/>
                <a:cs typeface="Delius"/>
                <a:sym typeface="Delius"/>
              </a:rPr>
              <a:t> the </a:t>
            </a:r>
            <a:r>
              <a:rPr lang="en-US" sz="1100">
                <a:latin typeface="Delius"/>
                <a:ea typeface="Delius"/>
                <a:cs typeface="Delius"/>
                <a:sym typeface="Delius"/>
              </a:rPr>
              <a:t>skills</a:t>
            </a:r>
            <a:r>
              <a:rPr lang="en-US" sz="1100">
                <a:latin typeface="Delius"/>
                <a:ea typeface="Delius"/>
                <a:cs typeface="Delius"/>
                <a:sym typeface="Delius"/>
              </a:rPr>
              <a:t> needed to play the sport of basketball.</a:t>
            </a:r>
            <a:endParaRPr sz="1100">
              <a:latin typeface="Delius"/>
              <a:ea typeface="Delius"/>
              <a:cs typeface="Delius"/>
              <a:sym typeface="Delius"/>
            </a:endParaRPr>
          </a:p>
        </p:txBody>
      </p:sp>
      <p:sp>
        <p:nvSpPr>
          <p:cNvPr id="150" name="Google Shape;150;p28"/>
          <p:cNvSpPr txBox="1"/>
          <p:nvPr/>
        </p:nvSpPr>
        <p:spPr>
          <a:xfrm>
            <a:off x="6876825" y="1826667"/>
            <a:ext cx="2185500" cy="1031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Music </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We will learn to sing and accompany ‘Three Little Birds’. We will learn carols leading up to Christmas. </a:t>
            </a:r>
            <a:endParaRPr sz="1100">
              <a:latin typeface="Delius"/>
              <a:ea typeface="Delius"/>
              <a:cs typeface="Delius"/>
              <a:sym typeface="Delius"/>
            </a:endParaRPr>
          </a:p>
        </p:txBody>
      </p:sp>
      <p:sp>
        <p:nvSpPr>
          <p:cNvPr id="151" name="Google Shape;151;p28"/>
          <p:cNvSpPr txBox="1"/>
          <p:nvPr/>
        </p:nvSpPr>
        <p:spPr>
          <a:xfrm>
            <a:off x="2598850" y="5153217"/>
            <a:ext cx="4072800" cy="692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Computing </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Within computing this term, we will be l</a:t>
            </a:r>
            <a:r>
              <a:rPr lang="en-US" sz="1100">
                <a:latin typeface="Delius"/>
                <a:ea typeface="Delius"/>
                <a:cs typeface="Delius"/>
                <a:sym typeface="Delius"/>
              </a:rPr>
              <a:t>earning how computer systems work and begin to developing our coding skills.</a:t>
            </a:r>
            <a:endParaRPr b="1" sz="1100">
              <a:latin typeface="Delius"/>
              <a:ea typeface="Delius"/>
              <a:cs typeface="Delius"/>
              <a:sym typeface="Delius"/>
            </a:endParaRPr>
          </a:p>
        </p:txBody>
      </p:sp>
      <p:sp>
        <p:nvSpPr>
          <p:cNvPr id="152" name="Google Shape;152;p28"/>
          <p:cNvSpPr txBox="1"/>
          <p:nvPr/>
        </p:nvSpPr>
        <p:spPr>
          <a:xfrm>
            <a:off x="151175" y="5027600"/>
            <a:ext cx="2289600" cy="861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PSHE </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‘My healthy self’. </a:t>
            </a:r>
            <a:endParaRPr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Looking at caring for both physical and mental health. </a:t>
            </a:r>
            <a:endParaRPr sz="1100">
              <a:latin typeface="Delius"/>
              <a:ea typeface="Delius"/>
              <a:cs typeface="Delius"/>
              <a:sym typeface="Delius"/>
            </a:endParaRPr>
          </a:p>
        </p:txBody>
      </p:sp>
      <p:sp>
        <p:nvSpPr>
          <p:cNvPr id="153" name="Google Shape;153;p28"/>
          <p:cNvSpPr txBox="1"/>
          <p:nvPr/>
        </p:nvSpPr>
        <p:spPr>
          <a:xfrm>
            <a:off x="6829725" y="4809033"/>
            <a:ext cx="2232600" cy="861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Art</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In art, we will create work linked to the Stone Age including cave art. </a:t>
            </a:r>
            <a:endParaRPr b="1" sz="1100">
              <a:latin typeface="Delius"/>
              <a:ea typeface="Delius"/>
              <a:cs typeface="Delius"/>
              <a:sym typeface="Delius"/>
            </a:endParaRPr>
          </a:p>
        </p:txBody>
      </p:sp>
      <p:sp>
        <p:nvSpPr>
          <p:cNvPr id="154" name="Google Shape;154;p28"/>
          <p:cNvSpPr txBox="1"/>
          <p:nvPr/>
        </p:nvSpPr>
        <p:spPr>
          <a:xfrm>
            <a:off x="6857975" y="108233"/>
            <a:ext cx="2185500" cy="1369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Maths </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In Maths this term, we will consolidate our previous learning of place value; methods for addition and subtraction</a:t>
            </a:r>
            <a:r>
              <a:rPr lang="en-US" sz="1100">
                <a:solidFill>
                  <a:schemeClr val="dk1"/>
                </a:solidFill>
                <a:latin typeface="Delius"/>
                <a:ea typeface="Delius"/>
                <a:cs typeface="Delius"/>
                <a:sym typeface="Delius"/>
              </a:rPr>
              <a:t>;</a:t>
            </a:r>
            <a:r>
              <a:rPr lang="en-US" sz="1100">
                <a:latin typeface="Delius"/>
                <a:ea typeface="Delius"/>
                <a:cs typeface="Delius"/>
                <a:sym typeface="Delius"/>
              </a:rPr>
              <a:t> brush up on our mental maths skills.</a:t>
            </a:r>
            <a:endParaRPr b="1" sz="1100">
              <a:latin typeface="Delius"/>
              <a:ea typeface="Delius"/>
              <a:cs typeface="Delius"/>
              <a:sym typeface="Delius"/>
            </a:endParaRPr>
          </a:p>
        </p:txBody>
      </p:sp>
      <p:sp>
        <p:nvSpPr>
          <p:cNvPr id="155" name="Google Shape;155;p28"/>
          <p:cNvSpPr txBox="1"/>
          <p:nvPr/>
        </p:nvSpPr>
        <p:spPr>
          <a:xfrm>
            <a:off x="173375" y="1966467"/>
            <a:ext cx="2289600" cy="1031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RE </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Children will learn more how people show their commitments to their religion and also the Holy Trinity. </a:t>
            </a:r>
            <a:endParaRPr sz="1100">
              <a:latin typeface="Delius"/>
              <a:ea typeface="Delius"/>
              <a:cs typeface="Delius"/>
              <a:sym typeface="Delius"/>
            </a:endParaRPr>
          </a:p>
        </p:txBody>
      </p:sp>
      <p:sp>
        <p:nvSpPr>
          <p:cNvPr id="156" name="Google Shape;156;p28"/>
          <p:cNvSpPr txBox="1"/>
          <p:nvPr/>
        </p:nvSpPr>
        <p:spPr>
          <a:xfrm>
            <a:off x="2581175" y="226100"/>
            <a:ext cx="4072800" cy="4617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latin typeface="Delius"/>
                <a:ea typeface="Delius"/>
                <a:cs typeface="Delius"/>
                <a:sym typeface="Delius"/>
              </a:rPr>
              <a:t>Year 3 Half Term 1 &amp; 2  AUTUMN</a:t>
            </a:r>
            <a:endParaRPr sz="1800">
              <a:latin typeface="Delius"/>
              <a:ea typeface="Delius"/>
              <a:cs typeface="Delius"/>
              <a:sym typeface="Delius"/>
            </a:endParaRPr>
          </a:p>
        </p:txBody>
      </p:sp>
      <p:sp>
        <p:nvSpPr>
          <p:cNvPr id="157" name="Google Shape;157;p28"/>
          <p:cNvSpPr txBox="1"/>
          <p:nvPr/>
        </p:nvSpPr>
        <p:spPr>
          <a:xfrm>
            <a:off x="151175" y="3230825"/>
            <a:ext cx="2289600" cy="692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French  </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During this term, we will learn basic greetings phrases. </a:t>
            </a:r>
            <a:endParaRPr b="1" sz="1100">
              <a:latin typeface="Delius"/>
              <a:ea typeface="Delius"/>
              <a:cs typeface="Delius"/>
              <a:sym typeface="Delius"/>
            </a:endParaRPr>
          </a:p>
        </p:txBody>
      </p:sp>
      <p:pic>
        <p:nvPicPr>
          <p:cNvPr id="158" name="Google Shape;158;p28"/>
          <p:cNvPicPr preferRelativeResize="0"/>
          <p:nvPr/>
        </p:nvPicPr>
        <p:blipFill>
          <a:blip r:embed="rId3">
            <a:alphaModFix/>
          </a:blip>
          <a:stretch>
            <a:fillRect/>
          </a:stretch>
        </p:blipFill>
        <p:spPr>
          <a:xfrm>
            <a:off x="2598374" y="907167"/>
            <a:ext cx="4072799" cy="833071"/>
          </a:xfrm>
          <a:prstGeom prst="rect">
            <a:avLst/>
          </a:prstGeom>
          <a:noFill/>
          <a:ln>
            <a:noFill/>
          </a:ln>
        </p:spPr>
      </p:pic>
      <p:sp>
        <p:nvSpPr>
          <p:cNvPr id="159" name="Google Shape;159;p28"/>
          <p:cNvSpPr txBox="1"/>
          <p:nvPr/>
        </p:nvSpPr>
        <p:spPr>
          <a:xfrm>
            <a:off x="131025" y="127800"/>
            <a:ext cx="2325900" cy="1708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English </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Our writing this term we will use a variety of Roald Dahl stories for inspiration; create a poem linked to a Stone Age creature; create a non-chronological report; use Stone Age Boy to inspire our writing and learn all about Mary Anning when writing a biography. </a:t>
            </a:r>
            <a:endParaRPr b="1" sz="1100">
              <a:latin typeface="Delius"/>
              <a:ea typeface="Delius"/>
              <a:cs typeface="Delius"/>
              <a:sym typeface="Delius"/>
            </a:endParaRPr>
          </a:p>
        </p:txBody>
      </p:sp>
      <p:sp>
        <p:nvSpPr>
          <p:cNvPr id="160" name="Google Shape;160;p28"/>
          <p:cNvSpPr txBox="1"/>
          <p:nvPr/>
        </p:nvSpPr>
        <p:spPr>
          <a:xfrm>
            <a:off x="149175" y="4156475"/>
            <a:ext cx="2289600" cy="692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US" sz="1100">
                <a:latin typeface="Delius"/>
                <a:ea typeface="Delius"/>
                <a:cs typeface="Delius"/>
                <a:sym typeface="Delius"/>
              </a:rPr>
              <a:t>Geography</a:t>
            </a:r>
            <a:endParaRPr b="1" sz="1100">
              <a:latin typeface="Delius"/>
              <a:ea typeface="Delius"/>
              <a:cs typeface="Delius"/>
              <a:sym typeface="Delius"/>
            </a:endParaRPr>
          </a:p>
          <a:p>
            <a:pPr indent="0" lvl="0" marL="0" rtl="0" algn="ctr">
              <a:spcBef>
                <a:spcPts val="0"/>
              </a:spcBef>
              <a:spcAft>
                <a:spcPts val="0"/>
              </a:spcAft>
              <a:buNone/>
            </a:pPr>
            <a:r>
              <a:rPr lang="en-US" sz="1100">
                <a:latin typeface="Delius"/>
                <a:ea typeface="Delius"/>
                <a:cs typeface="Delius"/>
                <a:sym typeface="Delius"/>
              </a:rPr>
              <a:t>We will learn about countries, counties and cities in the UK. </a:t>
            </a:r>
            <a:endParaRPr b="1" sz="1100">
              <a:latin typeface="Delius"/>
              <a:ea typeface="Delius"/>
              <a:cs typeface="Delius"/>
              <a:sym typeface="Delius"/>
            </a:endParaRPr>
          </a:p>
        </p:txBody>
      </p:sp>
      <p:sp>
        <p:nvSpPr>
          <p:cNvPr id="161" name="Google Shape;161;p28"/>
          <p:cNvSpPr txBox="1"/>
          <p:nvPr/>
        </p:nvSpPr>
        <p:spPr>
          <a:xfrm>
            <a:off x="2571663" y="3346058"/>
            <a:ext cx="2011500" cy="1200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1100">
                <a:latin typeface="Delius"/>
                <a:ea typeface="Delius"/>
                <a:cs typeface="Delius"/>
                <a:sym typeface="Delius"/>
              </a:rPr>
              <a:t>History </a:t>
            </a:r>
            <a:endParaRPr b="1" sz="1100">
              <a:latin typeface="Delius"/>
              <a:ea typeface="Delius"/>
              <a:cs typeface="Delius"/>
              <a:sym typeface="Delius"/>
            </a:endParaRPr>
          </a:p>
          <a:p>
            <a:pPr indent="0" lvl="0" marL="0" rtl="0" algn="ctr">
              <a:spcBef>
                <a:spcPts val="0"/>
              </a:spcBef>
              <a:spcAft>
                <a:spcPts val="0"/>
              </a:spcAft>
              <a:buClr>
                <a:schemeClr val="dk1"/>
              </a:buClr>
              <a:buSzPts val="1100"/>
              <a:buFont typeface="Arial"/>
              <a:buNone/>
            </a:pPr>
            <a:r>
              <a:rPr lang="en-US" sz="1100">
                <a:latin typeface="Delius"/>
                <a:ea typeface="Delius"/>
                <a:cs typeface="Delius"/>
                <a:sym typeface="Delius"/>
              </a:rPr>
              <a:t>We will learn about what life was like in the Stone Age, Bronze Age and Iron Age. </a:t>
            </a:r>
            <a:endParaRPr sz="1100">
              <a:latin typeface="Delius"/>
              <a:ea typeface="Delius"/>
              <a:cs typeface="Delius"/>
              <a:sym typeface="Delius"/>
            </a:endParaRPr>
          </a:p>
          <a:p>
            <a:pPr indent="0" lvl="0" marL="0" rtl="0" algn="ctr">
              <a:spcBef>
                <a:spcPts val="0"/>
              </a:spcBef>
              <a:spcAft>
                <a:spcPts val="0"/>
              </a:spcAft>
              <a:buClr>
                <a:schemeClr val="dk1"/>
              </a:buClr>
              <a:buSzPts val="1100"/>
              <a:buFont typeface="Arial"/>
              <a:buNone/>
            </a:pPr>
            <a:r>
              <a:t/>
            </a:r>
            <a:endParaRPr sz="1100">
              <a:latin typeface="Delius"/>
              <a:ea typeface="Delius"/>
              <a:cs typeface="Delius"/>
              <a:sym typeface="Delius"/>
            </a:endParaRPr>
          </a:p>
          <a:p>
            <a:pPr indent="0" lvl="0" marL="0" rtl="0" algn="ctr">
              <a:spcBef>
                <a:spcPts val="0"/>
              </a:spcBef>
              <a:spcAft>
                <a:spcPts val="0"/>
              </a:spcAft>
              <a:buClr>
                <a:schemeClr val="dk1"/>
              </a:buClr>
              <a:buSzPts val="1100"/>
              <a:buFont typeface="Arial"/>
              <a:buNone/>
            </a:pPr>
            <a:r>
              <a:t/>
            </a:r>
            <a:endParaRPr sz="1100">
              <a:latin typeface="Delius"/>
              <a:ea typeface="Delius"/>
              <a:cs typeface="Delius"/>
              <a:sym typeface="Deliu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65" name="Shape 165"/>
        <p:cNvGrpSpPr/>
        <p:nvPr/>
      </p:nvGrpSpPr>
      <p:grpSpPr>
        <a:xfrm>
          <a:off x="0" y="0"/>
          <a:ext cx="0" cy="0"/>
          <a:chOff x="0" y="0"/>
          <a:chExt cx="0" cy="0"/>
        </a:xfrm>
      </p:grpSpPr>
      <p:sp>
        <p:nvSpPr>
          <p:cNvPr id="166" name="Google Shape;166;p29"/>
          <p:cNvSpPr txBox="1"/>
          <p:nvPr>
            <p:ph type="title"/>
          </p:nvPr>
        </p:nvSpPr>
        <p:spPr>
          <a:xfrm>
            <a:off x="301625" y="228600"/>
            <a:ext cx="8510587" cy="1325562"/>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lt2"/>
              </a:buClr>
              <a:buFont typeface="Arial"/>
              <a:buNone/>
            </a:pPr>
            <a:r>
              <a:rPr i="0" lang="en-US" sz="4400" u="none" cap="none" strike="noStrike">
                <a:solidFill>
                  <a:schemeClr val="dk1"/>
                </a:solidFill>
                <a:latin typeface="Questrial"/>
                <a:ea typeface="Questrial"/>
                <a:cs typeface="Questrial"/>
                <a:sym typeface="Questrial"/>
              </a:rPr>
              <a:t>PE (</a:t>
            </a:r>
            <a:r>
              <a:rPr lang="en-US">
                <a:solidFill>
                  <a:schemeClr val="dk1"/>
                </a:solidFill>
                <a:latin typeface="Questrial"/>
                <a:ea typeface="Questrial"/>
                <a:cs typeface="Questrial"/>
                <a:sym typeface="Questrial"/>
              </a:rPr>
              <a:t> Thursday AM and Friday PM)</a:t>
            </a:r>
            <a:endParaRPr>
              <a:solidFill>
                <a:schemeClr val="dk1"/>
              </a:solidFill>
              <a:latin typeface="Questrial"/>
              <a:ea typeface="Questrial"/>
              <a:cs typeface="Questrial"/>
              <a:sym typeface="Questrial"/>
            </a:endParaRPr>
          </a:p>
        </p:txBody>
      </p:sp>
      <p:sp>
        <p:nvSpPr>
          <p:cNvPr id="167" name="Google Shape;167;p29"/>
          <p:cNvSpPr txBox="1"/>
          <p:nvPr>
            <p:ph idx="1" type="body"/>
          </p:nvPr>
        </p:nvSpPr>
        <p:spPr>
          <a:xfrm>
            <a:off x="301625" y="1676400"/>
            <a:ext cx="8540750" cy="4422775"/>
          </a:xfrm>
          <a:prstGeom prst="rect">
            <a:avLst/>
          </a:prstGeom>
          <a:noFill/>
          <a:ln>
            <a:noFill/>
          </a:ln>
        </p:spPr>
        <p:txBody>
          <a:bodyPr anchorCtr="0" anchor="t" bIns="45700" lIns="91425" spcFirstLastPara="1" rIns="91425" wrap="square" tIns="45700">
            <a:normAutofit fontScale="92500" lnSpcReduction="20000"/>
          </a:bodyPr>
          <a:lstStyle/>
          <a:p>
            <a:pPr indent="-304165" lvl="0" marL="342900" rtl="0" algn="l">
              <a:lnSpc>
                <a:spcPct val="90000"/>
              </a:lnSpc>
              <a:spcBef>
                <a:spcPts val="560"/>
              </a:spcBef>
              <a:spcAft>
                <a:spcPts val="0"/>
              </a:spcAft>
              <a:buClr>
                <a:schemeClr val="dk1"/>
              </a:buClr>
              <a:buSzPct val="100000"/>
              <a:buFont typeface="Questrial"/>
              <a:buChar char="▪"/>
            </a:pPr>
            <a:r>
              <a:rPr lang="en-US" sz="2800">
                <a:solidFill>
                  <a:schemeClr val="dk1"/>
                </a:solidFill>
                <a:latin typeface="Questrial"/>
                <a:ea typeface="Questrial"/>
                <a:cs typeface="Questrial"/>
                <a:sym typeface="Questrial"/>
              </a:rPr>
              <a:t>PE kits (children will come to school in their kit)</a:t>
            </a:r>
            <a:endParaRPr sz="2800">
              <a:solidFill>
                <a:schemeClr val="dk1"/>
              </a:solidFill>
              <a:latin typeface="Questrial"/>
              <a:ea typeface="Questrial"/>
              <a:cs typeface="Questrial"/>
              <a:sym typeface="Questrial"/>
            </a:endParaRPr>
          </a:p>
          <a:p>
            <a:pPr indent="-393065" lvl="1" marL="742950" rtl="0" algn="l">
              <a:lnSpc>
                <a:spcPct val="90000"/>
              </a:lnSpc>
              <a:spcBef>
                <a:spcPts val="560"/>
              </a:spcBef>
              <a:spcAft>
                <a:spcPts val="0"/>
              </a:spcAft>
              <a:buClr>
                <a:schemeClr val="dk1"/>
              </a:buClr>
              <a:buSzPct val="100000"/>
              <a:buFont typeface="Questrial"/>
              <a:buChar char="–"/>
            </a:pPr>
            <a:r>
              <a:rPr lang="en-US">
                <a:solidFill>
                  <a:schemeClr val="dk1"/>
                </a:solidFill>
                <a:latin typeface="Questrial"/>
                <a:ea typeface="Questrial"/>
                <a:cs typeface="Questrial"/>
                <a:sym typeface="Questrial"/>
              </a:rPr>
              <a:t>Suitable for going outdoors even in the autumn/winter</a:t>
            </a:r>
            <a:endParaRPr>
              <a:solidFill>
                <a:schemeClr val="dk1"/>
              </a:solidFill>
              <a:latin typeface="Questrial"/>
              <a:ea typeface="Questrial"/>
              <a:cs typeface="Questrial"/>
              <a:sym typeface="Questrial"/>
            </a:endParaRPr>
          </a:p>
          <a:p>
            <a:pPr indent="-310832" lvl="1" marL="742950" rtl="0" algn="l">
              <a:lnSpc>
                <a:spcPct val="90000"/>
              </a:lnSpc>
              <a:spcBef>
                <a:spcPts val="560"/>
              </a:spcBef>
              <a:spcAft>
                <a:spcPts val="0"/>
              </a:spcAft>
              <a:buClr>
                <a:schemeClr val="dk1"/>
              </a:buClr>
              <a:buSzPct val="50000"/>
              <a:buFont typeface="Questrial"/>
              <a:buChar char="–"/>
            </a:pPr>
            <a:r>
              <a:rPr lang="en-US">
                <a:solidFill>
                  <a:schemeClr val="dk1"/>
                </a:solidFill>
                <a:latin typeface="Questrial"/>
                <a:ea typeface="Questrial"/>
                <a:cs typeface="Questrial"/>
                <a:sym typeface="Questrial"/>
              </a:rPr>
              <a:t>Tracksuit/sweatshirt (black joggers)</a:t>
            </a:r>
            <a:endParaRPr>
              <a:solidFill>
                <a:schemeClr val="dk1"/>
              </a:solidFill>
              <a:latin typeface="Questrial"/>
              <a:ea typeface="Questrial"/>
              <a:cs typeface="Questrial"/>
              <a:sym typeface="Questrial"/>
            </a:endParaRPr>
          </a:p>
          <a:p>
            <a:pPr indent="-310832" lvl="1" marL="742950" rtl="0" algn="l">
              <a:lnSpc>
                <a:spcPct val="90000"/>
              </a:lnSpc>
              <a:spcBef>
                <a:spcPts val="560"/>
              </a:spcBef>
              <a:spcAft>
                <a:spcPts val="0"/>
              </a:spcAft>
              <a:buClr>
                <a:schemeClr val="dk1"/>
              </a:buClr>
              <a:buSzPct val="50000"/>
              <a:buFont typeface="Questrial"/>
              <a:buChar char="–"/>
            </a:pPr>
            <a:r>
              <a:rPr lang="en-US">
                <a:solidFill>
                  <a:schemeClr val="dk1"/>
                </a:solidFill>
                <a:latin typeface="Questrial"/>
                <a:ea typeface="Questrial"/>
                <a:cs typeface="Questrial"/>
                <a:sym typeface="Questrial"/>
              </a:rPr>
              <a:t>Trainers that the children can do up themselves</a:t>
            </a:r>
            <a:endParaRPr>
              <a:solidFill>
                <a:schemeClr val="dk1"/>
              </a:solidFill>
              <a:latin typeface="Questrial"/>
              <a:ea typeface="Questrial"/>
              <a:cs typeface="Questrial"/>
              <a:sym typeface="Questrial"/>
            </a:endParaRPr>
          </a:p>
          <a:p>
            <a:pPr indent="400050" lvl="0" marL="342900" rtl="0" algn="l">
              <a:lnSpc>
                <a:spcPct val="90000"/>
              </a:lnSpc>
              <a:spcBef>
                <a:spcPts val="640"/>
              </a:spcBef>
              <a:spcAft>
                <a:spcPts val="0"/>
              </a:spcAft>
              <a:buNone/>
            </a:pPr>
            <a:r>
              <a:t/>
            </a:r>
            <a:endParaRPr>
              <a:solidFill>
                <a:schemeClr val="dk1"/>
              </a:solidFill>
              <a:latin typeface="Questrial"/>
              <a:ea typeface="Questrial"/>
              <a:cs typeface="Questrial"/>
              <a:sym typeface="Questrial"/>
            </a:endParaRPr>
          </a:p>
          <a:p>
            <a:pPr indent="-327660" lvl="0" marL="342900" marR="0" rtl="0" algn="l">
              <a:lnSpc>
                <a:spcPct val="100000"/>
              </a:lnSpc>
              <a:spcBef>
                <a:spcPts val="640"/>
              </a:spcBef>
              <a:spcAft>
                <a:spcPts val="0"/>
              </a:spcAft>
              <a:buClr>
                <a:schemeClr val="dk1"/>
              </a:buClr>
              <a:buSzPct val="100000"/>
              <a:buFont typeface="Questrial"/>
              <a:buChar char="▪"/>
            </a:pPr>
            <a:r>
              <a:rPr lang="en-US">
                <a:solidFill>
                  <a:schemeClr val="dk1"/>
                </a:solidFill>
                <a:latin typeface="Questrial"/>
                <a:ea typeface="Questrial"/>
                <a:cs typeface="Questrial"/>
                <a:sym typeface="Questrial"/>
              </a:rPr>
              <a:t>No earrings can be worn in PE lessons - children must be able to remove earrings themselves (or come to school with them already removed) otherwise they unfortunately will not br able to take part in PE lessons as stated in the Health and Safety Act.</a:t>
            </a:r>
            <a:endParaRPr>
              <a:solidFill>
                <a:schemeClr val="dk1"/>
              </a:solidFill>
              <a:latin typeface="Questrial"/>
              <a:ea typeface="Questrial"/>
              <a:cs typeface="Questrial"/>
              <a:sym typeface="Quest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1" name="Shape 171"/>
        <p:cNvGrpSpPr/>
        <p:nvPr/>
      </p:nvGrpSpPr>
      <p:grpSpPr>
        <a:xfrm>
          <a:off x="0" y="0"/>
          <a:ext cx="0" cy="0"/>
          <a:chOff x="0" y="0"/>
          <a:chExt cx="0" cy="0"/>
        </a:xfrm>
      </p:grpSpPr>
      <p:sp>
        <p:nvSpPr>
          <p:cNvPr id="172" name="Google Shape;172;p30"/>
          <p:cNvSpPr txBox="1"/>
          <p:nvPr>
            <p:ph type="title"/>
          </p:nvPr>
        </p:nvSpPr>
        <p:spPr>
          <a:xfrm>
            <a:off x="301625" y="228600"/>
            <a:ext cx="8510700" cy="13257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lt2"/>
              </a:buClr>
              <a:buFont typeface="Arial"/>
              <a:buNone/>
            </a:pPr>
            <a:r>
              <a:rPr i="0" lang="en-US" sz="4400" u="none" cap="none" strike="noStrike">
                <a:solidFill>
                  <a:schemeClr val="dk1"/>
                </a:solidFill>
                <a:latin typeface="Questrial"/>
                <a:ea typeface="Questrial"/>
                <a:cs typeface="Questrial"/>
                <a:sym typeface="Questrial"/>
              </a:rPr>
              <a:t>School Equipment</a:t>
            </a:r>
            <a:endParaRPr>
              <a:solidFill>
                <a:schemeClr val="dk1"/>
              </a:solidFill>
              <a:latin typeface="Questrial"/>
              <a:ea typeface="Questrial"/>
              <a:cs typeface="Questrial"/>
              <a:sym typeface="Questrial"/>
            </a:endParaRPr>
          </a:p>
        </p:txBody>
      </p:sp>
      <p:sp>
        <p:nvSpPr>
          <p:cNvPr id="173" name="Google Shape;173;p30"/>
          <p:cNvSpPr txBox="1"/>
          <p:nvPr>
            <p:ph idx="1" type="body"/>
          </p:nvPr>
        </p:nvSpPr>
        <p:spPr>
          <a:xfrm>
            <a:off x="301625" y="1676400"/>
            <a:ext cx="8540700" cy="44229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560"/>
              </a:spcBef>
              <a:spcAft>
                <a:spcPts val="0"/>
              </a:spcAft>
              <a:buClr>
                <a:schemeClr val="dk1"/>
              </a:buClr>
              <a:buSzPts val="2800"/>
              <a:buFont typeface="Questrial"/>
              <a:buChar char="▪"/>
            </a:pPr>
            <a:r>
              <a:rPr lang="en-US" sz="2800">
                <a:solidFill>
                  <a:schemeClr val="dk1"/>
                </a:solidFill>
                <a:latin typeface="Questrial"/>
                <a:ea typeface="Questrial"/>
                <a:cs typeface="Questrial"/>
                <a:sym typeface="Questrial"/>
              </a:rPr>
              <a:t>Art apron - old shirt</a:t>
            </a:r>
            <a:endParaRPr>
              <a:solidFill>
                <a:schemeClr val="dk1"/>
              </a:solidFill>
              <a:latin typeface="Questrial"/>
              <a:ea typeface="Questrial"/>
              <a:cs typeface="Questrial"/>
              <a:sym typeface="Questrial"/>
            </a:endParaRPr>
          </a:p>
          <a:p>
            <a:pPr indent="-342900" lvl="0" marL="342900" marR="0" rtl="0" algn="l">
              <a:lnSpc>
                <a:spcPct val="90000"/>
              </a:lnSpc>
              <a:spcBef>
                <a:spcPts val="560"/>
              </a:spcBef>
              <a:spcAft>
                <a:spcPts val="0"/>
              </a:spcAft>
              <a:buClr>
                <a:schemeClr val="dk1"/>
              </a:buClr>
              <a:buSzPts val="2800"/>
              <a:buFont typeface="Questrial"/>
              <a:buChar char="▪"/>
            </a:pPr>
            <a:r>
              <a:rPr lang="en-US" sz="2800">
                <a:solidFill>
                  <a:schemeClr val="dk1"/>
                </a:solidFill>
                <a:latin typeface="Questrial"/>
                <a:ea typeface="Questrial"/>
                <a:cs typeface="Questrial"/>
                <a:sym typeface="Questrial"/>
              </a:rPr>
              <a:t>Pencil case - small and labelled</a:t>
            </a:r>
            <a:endParaRPr sz="2800">
              <a:solidFill>
                <a:schemeClr val="dk1"/>
              </a:solidFill>
              <a:latin typeface="Questrial"/>
              <a:ea typeface="Questrial"/>
              <a:cs typeface="Questrial"/>
              <a:sym typeface="Questrial"/>
            </a:endParaRPr>
          </a:p>
          <a:p>
            <a:pPr indent="-342900" lvl="0" marL="342900" marR="0" rtl="0" algn="l">
              <a:lnSpc>
                <a:spcPct val="90000"/>
              </a:lnSpc>
              <a:spcBef>
                <a:spcPts val="560"/>
              </a:spcBef>
              <a:spcAft>
                <a:spcPts val="0"/>
              </a:spcAft>
              <a:buClr>
                <a:schemeClr val="dk1"/>
              </a:buClr>
              <a:buSzPts val="2800"/>
              <a:buFont typeface="Questrial"/>
              <a:buChar char="▪"/>
            </a:pPr>
            <a:r>
              <a:rPr lang="en-US" sz="2800">
                <a:solidFill>
                  <a:schemeClr val="dk1"/>
                </a:solidFill>
                <a:latin typeface="Questrial"/>
                <a:ea typeface="Questrial"/>
                <a:cs typeface="Questrial"/>
                <a:sym typeface="Questrial"/>
              </a:rPr>
              <a:t>Plastic homework folder</a:t>
            </a:r>
            <a:endParaRPr sz="2800">
              <a:solidFill>
                <a:schemeClr val="dk1"/>
              </a:solidFill>
              <a:latin typeface="Questrial"/>
              <a:ea typeface="Questrial"/>
              <a:cs typeface="Questrial"/>
              <a:sym typeface="Questrial"/>
            </a:endParaRPr>
          </a:p>
          <a:p>
            <a:pPr indent="-342900" lvl="0" marL="342900" marR="0" rtl="0" algn="l">
              <a:lnSpc>
                <a:spcPct val="90000"/>
              </a:lnSpc>
              <a:spcBef>
                <a:spcPts val="560"/>
              </a:spcBef>
              <a:spcAft>
                <a:spcPts val="0"/>
              </a:spcAft>
              <a:buClr>
                <a:schemeClr val="dk1"/>
              </a:buClr>
              <a:buSzPts val="2800"/>
              <a:buFont typeface="Questrial"/>
              <a:buChar char="▪"/>
            </a:pPr>
            <a:r>
              <a:rPr lang="en-US" sz="2800">
                <a:solidFill>
                  <a:schemeClr val="dk1"/>
                </a:solidFill>
                <a:latin typeface="Questrial"/>
                <a:ea typeface="Questrial"/>
                <a:cs typeface="Questrial"/>
                <a:sym typeface="Questrial"/>
              </a:rPr>
              <a:t>Ensure all clothes are labelled</a:t>
            </a:r>
            <a:endParaRPr sz="2800">
              <a:solidFill>
                <a:schemeClr val="dk1"/>
              </a:solidFill>
              <a:latin typeface="Questrial"/>
              <a:ea typeface="Questrial"/>
              <a:cs typeface="Questrial"/>
              <a:sym typeface="Quest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177" name="Shape 177"/>
        <p:cNvGrpSpPr/>
        <p:nvPr/>
      </p:nvGrpSpPr>
      <p:grpSpPr>
        <a:xfrm>
          <a:off x="0" y="0"/>
          <a:ext cx="0" cy="0"/>
          <a:chOff x="0" y="0"/>
          <a:chExt cx="0" cy="0"/>
        </a:xfrm>
      </p:grpSpPr>
      <p:sp>
        <p:nvSpPr>
          <p:cNvPr id="178" name="Google Shape;178;p31"/>
          <p:cNvSpPr txBox="1"/>
          <p:nvPr>
            <p:ph type="title"/>
          </p:nvPr>
        </p:nvSpPr>
        <p:spPr>
          <a:xfrm>
            <a:off x="1143000" y="142875"/>
            <a:ext cx="7439025" cy="928687"/>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lt2"/>
              </a:buClr>
              <a:buFont typeface="Arial"/>
              <a:buNone/>
            </a:pPr>
            <a:r>
              <a:rPr i="0" lang="en-US" sz="4400" u="none" cap="none" strike="noStrike">
                <a:solidFill>
                  <a:schemeClr val="dk1"/>
                </a:solidFill>
                <a:latin typeface="Questrial"/>
                <a:ea typeface="Questrial"/>
                <a:cs typeface="Questrial"/>
                <a:sym typeface="Questrial"/>
              </a:rPr>
              <a:t>Reading</a:t>
            </a:r>
            <a:endParaRPr>
              <a:solidFill>
                <a:schemeClr val="dk1"/>
              </a:solidFill>
              <a:latin typeface="Questrial"/>
              <a:ea typeface="Questrial"/>
              <a:cs typeface="Questrial"/>
              <a:sym typeface="Questrial"/>
            </a:endParaRPr>
          </a:p>
        </p:txBody>
      </p:sp>
      <p:sp>
        <p:nvSpPr>
          <p:cNvPr id="179" name="Google Shape;179;p31"/>
          <p:cNvSpPr txBox="1"/>
          <p:nvPr>
            <p:ph idx="1" type="body"/>
          </p:nvPr>
        </p:nvSpPr>
        <p:spPr>
          <a:xfrm>
            <a:off x="301625" y="1301350"/>
            <a:ext cx="8540700" cy="5099100"/>
          </a:xfrm>
          <a:prstGeom prst="rect">
            <a:avLst/>
          </a:prstGeom>
          <a:noFill/>
          <a:ln>
            <a:noFill/>
          </a:ln>
        </p:spPr>
        <p:txBody>
          <a:bodyPr anchorCtr="0" anchor="t" bIns="45700" lIns="91425" spcFirstLastPara="1" rIns="91425" wrap="square" tIns="45700">
            <a:normAutofit/>
          </a:bodyPr>
          <a:lstStyle/>
          <a:p>
            <a:pPr indent="-342900" lvl="0" marL="342900" marR="0" rtl="0" algn="just">
              <a:lnSpc>
                <a:spcPct val="80000"/>
              </a:lnSpc>
              <a:spcBef>
                <a:spcPts val="0"/>
              </a:spcBef>
              <a:spcAft>
                <a:spcPts val="0"/>
              </a:spcAft>
              <a:buClr>
                <a:schemeClr val="dk1"/>
              </a:buClr>
              <a:buSzPts val="2000"/>
              <a:buFont typeface="Questrial"/>
              <a:buChar char="▪"/>
            </a:pPr>
            <a:r>
              <a:rPr lang="en-US" sz="2000">
                <a:solidFill>
                  <a:schemeClr val="dk1"/>
                </a:solidFill>
                <a:latin typeface="Questrial"/>
                <a:ea typeface="Questrial"/>
                <a:cs typeface="Questrial"/>
                <a:sym typeface="Questrial"/>
              </a:rPr>
              <a:t>Books will be changed at least once a week. Children still reading books from the phonics scheme will be given two books based on their most recent assessments. Children reading from the school scheme (Panda etc) will </a:t>
            </a:r>
            <a:r>
              <a:rPr lang="en-US" sz="2000">
                <a:solidFill>
                  <a:schemeClr val="dk1"/>
                </a:solidFill>
                <a:latin typeface="Questrial"/>
                <a:ea typeface="Questrial"/>
                <a:cs typeface="Questrial"/>
                <a:sym typeface="Questrial"/>
              </a:rPr>
              <a:t>select</a:t>
            </a:r>
            <a:r>
              <a:rPr lang="en-US" sz="2000">
                <a:solidFill>
                  <a:schemeClr val="dk1"/>
                </a:solidFill>
                <a:latin typeface="Questrial"/>
                <a:ea typeface="Questrial"/>
                <a:cs typeface="Questrial"/>
                <a:sym typeface="Questrial"/>
              </a:rPr>
              <a:t> their own books (and so may read more books in a week). </a:t>
            </a:r>
            <a:endParaRPr sz="2000">
              <a:solidFill>
                <a:schemeClr val="dk1"/>
              </a:solidFill>
              <a:latin typeface="Questrial"/>
              <a:ea typeface="Questrial"/>
              <a:cs typeface="Questrial"/>
              <a:sym typeface="Questrial"/>
            </a:endParaRPr>
          </a:p>
          <a:p>
            <a:pPr indent="0" lvl="0" marL="0" marR="0" rtl="0" algn="just">
              <a:lnSpc>
                <a:spcPct val="80000"/>
              </a:lnSpc>
              <a:spcBef>
                <a:spcPts val="400"/>
              </a:spcBef>
              <a:spcAft>
                <a:spcPts val="0"/>
              </a:spcAft>
              <a:buClr>
                <a:schemeClr val="hlink"/>
              </a:buClr>
              <a:buFont typeface="Noto Symbol"/>
              <a:buNone/>
            </a:pPr>
            <a:r>
              <a:t/>
            </a:r>
            <a:endParaRPr i="0" sz="2000" u="none" cap="none" strike="noStrike">
              <a:solidFill>
                <a:schemeClr val="dk1"/>
              </a:solidFill>
              <a:latin typeface="Questrial"/>
              <a:ea typeface="Questrial"/>
              <a:cs typeface="Questrial"/>
              <a:sym typeface="Questrial"/>
            </a:endParaRPr>
          </a:p>
          <a:p>
            <a:pPr indent="-342900" lvl="0" marL="342900" marR="0" rtl="0" algn="just">
              <a:lnSpc>
                <a:spcPct val="80000"/>
              </a:lnSpc>
              <a:spcBef>
                <a:spcPts val="400"/>
              </a:spcBef>
              <a:spcAft>
                <a:spcPts val="0"/>
              </a:spcAft>
              <a:buClr>
                <a:schemeClr val="dk1"/>
              </a:buClr>
              <a:buSzPts val="2000"/>
              <a:buFont typeface="Questrial"/>
              <a:buChar char="▪"/>
            </a:pPr>
            <a:r>
              <a:rPr i="0" lang="en-US" sz="2000" u="none" cap="none" strike="noStrike">
                <a:solidFill>
                  <a:schemeClr val="dk1"/>
                </a:solidFill>
                <a:latin typeface="Questrial"/>
                <a:ea typeface="Questrial"/>
                <a:cs typeface="Questrial"/>
                <a:sym typeface="Questrial"/>
              </a:rPr>
              <a:t>We encourage the children to read to an adult every evening for a short time. Asking your child questions about their reading is an easy but very effective way of building comprehension into the child’s reading. </a:t>
            </a:r>
            <a:endParaRPr>
              <a:solidFill>
                <a:schemeClr val="dk1"/>
              </a:solidFill>
              <a:latin typeface="Questrial"/>
              <a:ea typeface="Questrial"/>
              <a:cs typeface="Questrial"/>
              <a:sym typeface="Questrial"/>
            </a:endParaRPr>
          </a:p>
          <a:p>
            <a:pPr indent="-215900" lvl="0" marL="342900" marR="0" rtl="0" algn="just">
              <a:lnSpc>
                <a:spcPct val="80000"/>
              </a:lnSpc>
              <a:spcBef>
                <a:spcPts val="400"/>
              </a:spcBef>
              <a:spcAft>
                <a:spcPts val="0"/>
              </a:spcAft>
              <a:buClr>
                <a:schemeClr val="hlink"/>
              </a:buClr>
              <a:buSzPts val="2000"/>
              <a:buFont typeface="Noto Symbol"/>
              <a:buNone/>
            </a:pPr>
            <a:r>
              <a:t/>
            </a:r>
            <a:endParaRPr i="0" sz="2000" u="none" cap="none" strike="noStrike">
              <a:solidFill>
                <a:schemeClr val="dk1"/>
              </a:solidFill>
              <a:latin typeface="Questrial"/>
              <a:ea typeface="Questrial"/>
              <a:cs typeface="Questrial"/>
              <a:sym typeface="Questrial"/>
            </a:endParaRPr>
          </a:p>
          <a:p>
            <a:pPr indent="-342900" lvl="0" marL="342900" marR="0" rtl="0" algn="just">
              <a:lnSpc>
                <a:spcPct val="80000"/>
              </a:lnSpc>
              <a:spcBef>
                <a:spcPts val="400"/>
              </a:spcBef>
              <a:spcAft>
                <a:spcPts val="0"/>
              </a:spcAft>
              <a:buClr>
                <a:schemeClr val="dk1"/>
              </a:buClr>
              <a:buSzPts val="2000"/>
              <a:buFont typeface="Questrial"/>
              <a:buChar char="▪"/>
            </a:pPr>
            <a:r>
              <a:rPr i="0" lang="en-US" sz="2000" u="none" cap="none" strike="noStrike">
                <a:solidFill>
                  <a:schemeClr val="dk1"/>
                </a:solidFill>
                <a:latin typeface="Questrial"/>
                <a:ea typeface="Questrial"/>
                <a:cs typeface="Questrial"/>
                <a:sym typeface="Questrial"/>
              </a:rPr>
              <a:t>We provide each child with a reading record where their current reading book is recorded. Please sign/initial </a:t>
            </a:r>
            <a:r>
              <a:rPr lang="en-US" sz="2000">
                <a:solidFill>
                  <a:schemeClr val="dk1"/>
                </a:solidFill>
                <a:latin typeface="Questrial"/>
                <a:ea typeface="Questrial"/>
                <a:cs typeface="Questrial"/>
                <a:sym typeface="Questrial"/>
              </a:rPr>
              <a:t>when you have read with your </a:t>
            </a:r>
            <a:r>
              <a:rPr lang="en-US" sz="2000">
                <a:solidFill>
                  <a:schemeClr val="dk1"/>
                </a:solidFill>
                <a:latin typeface="Questrial"/>
                <a:ea typeface="Questrial"/>
                <a:cs typeface="Questrial"/>
                <a:sym typeface="Questrial"/>
              </a:rPr>
              <a:t>child</a:t>
            </a:r>
            <a:r>
              <a:rPr lang="en-US" sz="2000">
                <a:solidFill>
                  <a:schemeClr val="dk1"/>
                </a:solidFill>
                <a:latin typeface="Questrial"/>
                <a:ea typeface="Questrial"/>
                <a:cs typeface="Questrial"/>
                <a:sym typeface="Questrial"/>
              </a:rPr>
              <a:t>. </a:t>
            </a:r>
            <a:r>
              <a:rPr i="0" lang="en-US" sz="2000" u="none" cap="none" strike="noStrike">
                <a:solidFill>
                  <a:schemeClr val="dk1"/>
                </a:solidFill>
                <a:latin typeface="Questrial"/>
                <a:ea typeface="Questrial"/>
                <a:cs typeface="Questrial"/>
                <a:sym typeface="Questrial"/>
              </a:rPr>
              <a:t>Any notes or questions can be recorded in </a:t>
            </a:r>
            <a:r>
              <a:rPr lang="en-US" sz="2000">
                <a:solidFill>
                  <a:schemeClr val="dk1"/>
                </a:solidFill>
                <a:latin typeface="Questrial"/>
                <a:ea typeface="Questrial"/>
                <a:cs typeface="Questrial"/>
                <a:sym typeface="Questrial"/>
              </a:rPr>
              <a:t>here as we will check them at least once a week.</a:t>
            </a:r>
            <a:endParaRPr sz="2000">
              <a:solidFill>
                <a:schemeClr val="dk1"/>
              </a:solidFill>
              <a:latin typeface="Questrial"/>
              <a:ea typeface="Questrial"/>
              <a:cs typeface="Questrial"/>
              <a:sym typeface="Quest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2"/>
          <p:cNvSpPr txBox="1"/>
          <p:nvPr>
            <p:ph type="title"/>
          </p:nvPr>
        </p:nvSpPr>
        <p:spPr>
          <a:xfrm>
            <a:off x="342900" y="274650"/>
            <a:ext cx="8010600" cy="1143000"/>
          </a:xfrm>
          <a:prstGeom prst="rect">
            <a:avLst/>
          </a:prstGeom>
          <a:solidFill>
            <a:schemeClr val="accent1"/>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US">
                <a:latin typeface="Delius"/>
                <a:ea typeface="Delius"/>
                <a:cs typeface="Delius"/>
                <a:sym typeface="Delius"/>
              </a:rPr>
              <a:t>Why is reading so important?</a:t>
            </a:r>
            <a:endParaRPr>
              <a:latin typeface="Delius"/>
              <a:ea typeface="Delius"/>
              <a:cs typeface="Delius"/>
              <a:sym typeface="Delius"/>
            </a:endParaRPr>
          </a:p>
        </p:txBody>
      </p:sp>
      <p:sp>
        <p:nvSpPr>
          <p:cNvPr id="185" name="Google Shape;185;p32"/>
          <p:cNvSpPr txBox="1"/>
          <p:nvPr>
            <p:ph idx="1" type="body"/>
          </p:nvPr>
        </p:nvSpPr>
        <p:spPr>
          <a:xfrm>
            <a:off x="342900" y="1600200"/>
            <a:ext cx="8287200" cy="5065500"/>
          </a:xfrm>
          <a:prstGeom prst="rect">
            <a:avLst/>
          </a:prstGeom>
        </p:spPr>
        <p:txBody>
          <a:bodyPr anchorCtr="0" anchor="t" bIns="91425" lIns="91425" spcFirstLastPara="1" rIns="91425" wrap="square" tIns="91425">
            <a:normAutofit lnSpcReduction="20000"/>
          </a:bodyPr>
          <a:lstStyle/>
          <a:p>
            <a:pPr indent="-400050" lvl="0" marL="457200" rtl="0" algn="l">
              <a:lnSpc>
                <a:spcPct val="115000"/>
              </a:lnSpc>
              <a:spcBef>
                <a:spcPts val="900"/>
              </a:spcBef>
              <a:spcAft>
                <a:spcPts val="0"/>
              </a:spcAft>
              <a:buClr>
                <a:srgbClr val="495B71"/>
              </a:buClr>
              <a:buSzPts val="2700"/>
              <a:buFont typeface="Delius"/>
              <a:buChar char="▪"/>
            </a:pPr>
            <a:r>
              <a:rPr lang="en-US" sz="2700">
                <a:solidFill>
                  <a:srgbClr val="495B71"/>
                </a:solidFill>
                <a:highlight>
                  <a:srgbClr val="F6F7FB"/>
                </a:highlight>
                <a:latin typeface="Delius"/>
                <a:ea typeface="Delius"/>
                <a:cs typeface="Delius"/>
                <a:sym typeface="Delius"/>
              </a:rPr>
              <a:t>Reading to children builds language skills, vocabulary, and general knowledge that helps them learn more effectively in school.</a:t>
            </a:r>
            <a:endParaRPr sz="2700">
              <a:solidFill>
                <a:srgbClr val="495B71"/>
              </a:solidFill>
              <a:highlight>
                <a:srgbClr val="F6F7FB"/>
              </a:highlight>
              <a:latin typeface="Delius"/>
              <a:ea typeface="Delius"/>
              <a:cs typeface="Delius"/>
              <a:sym typeface="Delius"/>
            </a:endParaRPr>
          </a:p>
          <a:p>
            <a:pPr indent="0" lvl="0" marL="457200" rtl="0" algn="l">
              <a:lnSpc>
                <a:spcPct val="115000"/>
              </a:lnSpc>
              <a:spcBef>
                <a:spcPts val="900"/>
              </a:spcBef>
              <a:spcAft>
                <a:spcPts val="0"/>
              </a:spcAft>
              <a:buNone/>
            </a:pPr>
            <a:r>
              <a:t/>
            </a:r>
            <a:endParaRPr sz="2700">
              <a:solidFill>
                <a:srgbClr val="495B71"/>
              </a:solidFill>
              <a:highlight>
                <a:srgbClr val="F6F7FB"/>
              </a:highlight>
              <a:latin typeface="Delius"/>
              <a:ea typeface="Delius"/>
              <a:cs typeface="Delius"/>
              <a:sym typeface="Delius"/>
            </a:endParaRPr>
          </a:p>
          <a:p>
            <a:pPr indent="-400050" lvl="0" marL="457200" rtl="0" algn="l">
              <a:lnSpc>
                <a:spcPct val="115000"/>
              </a:lnSpc>
              <a:spcBef>
                <a:spcPts val="900"/>
              </a:spcBef>
              <a:spcAft>
                <a:spcPts val="0"/>
              </a:spcAft>
              <a:buClr>
                <a:srgbClr val="495B71"/>
              </a:buClr>
              <a:buSzPts val="2700"/>
              <a:buFont typeface="Delius"/>
              <a:buChar char="▪"/>
            </a:pPr>
            <a:r>
              <a:rPr lang="en-US" sz="2700">
                <a:solidFill>
                  <a:srgbClr val="495B71"/>
                </a:solidFill>
                <a:highlight>
                  <a:srgbClr val="F6F7FB"/>
                </a:highlight>
                <a:latin typeface="Delius"/>
                <a:ea typeface="Delius"/>
                <a:cs typeface="Delius"/>
                <a:sym typeface="Delius"/>
              </a:rPr>
              <a:t>Books help children develop empathy and emotional regulation by providing opportunities to discuss feelings and coping strategies.</a:t>
            </a:r>
            <a:endParaRPr sz="2700">
              <a:solidFill>
                <a:srgbClr val="495B71"/>
              </a:solidFill>
              <a:highlight>
                <a:srgbClr val="F6F7FB"/>
              </a:highlight>
              <a:latin typeface="Delius"/>
              <a:ea typeface="Delius"/>
              <a:cs typeface="Delius"/>
              <a:sym typeface="Delius"/>
            </a:endParaRPr>
          </a:p>
          <a:p>
            <a:pPr indent="0" lvl="0" marL="457200" rtl="0" algn="l">
              <a:lnSpc>
                <a:spcPct val="115000"/>
              </a:lnSpc>
              <a:spcBef>
                <a:spcPts val="900"/>
              </a:spcBef>
              <a:spcAft>
                <a:spcPts val="0"/>
              </a:spcAft>
              <a:buNone/>
            </a:pPr>
            <a:r>
              <a:t/>
            </a:r>
            <a:endParaRPr sz="2700">
              <a:solidFill>
                <a:srgbClr val="495B71"/>
              </a:solidFill>
              <a:highlight>
                <a:srgbClr val="F6F7FB"/>
              </a:highlight>
              <a:latin typeface="Delius"/>
              <a:ea typeface="Delius"/>
              <a:cs typeface="Delius"/>
              <a:sym typeface="Delius"/>
            </a:endParaRPr>
          </a:p>
          <a:p>
            <a:pPr indent="-400050" lvl="0" marL="457200" rtl="0" algn="l">
              <a:lnSpc>
                <a:spcPct val="115000"/>
              </a:lnSpc>
              <a:spcBef>
                <a:spcPts val="900"/>
              </a:spcBef>
              <a:spcAft>
                <a:spcPts val="0"/>
              </a:spcAft>
              <a:buClr>
                <a:srgbClr val="495B71"/>
              </a:buClr>
              <a:buSzPts val="2700"/>
              <a:buFont typeface="Delius"/>
              <a:buChar char="▪"/>
            </a:pPr>
            <a:r>
              <a:rPr lang="en-US" sz="2700">
                <a:solidFill>
                  <a:srgbClr val="495B71"/>
                </a:solidFill>
                <a:highlight>
                  <a:srgbClr val="F6F7FB"/>
                </a:highlight>
                <a:latin typeface="Delius"/>
                <a:ea typeface="Delius"/>
                <a:cs typeface="Delius"/>
                <a:sym typeface="Delius"/>
              </a:rPr>
              <a:t>Reading together creates connection between parent and child, and the physical contact actually boosts the brain’s receptivity to learning.</a:t>
            </a:r>
            <a:endParaRPr sz="3400">
              <a:latin typeface="Delius"/>
              <a:ea typeface="Delius"/>
              <a:cs typeface="Delius"/>
              <a:sym typeface="Deliu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CF7"/>
        </a:solidFill>
      </p:bgPr>
    </p:bg>
    <p:spTree>
      <p:nvGrpSpPr>
        <p:cNvPr id="189" name="Shape 189"/>
        <p:cNvGrpSpPr/>
        <p:nvPr/>
      </p:nvGrpSpPr>
      <p:grpSpPr>
        <a:xfrm>
          <a:off x="0" y="0"/>
          <a:ext cx="0" cy="0"/>
          <a:chOff x="0" y="0"/>
          <a:chExt cx="0" cy="0"/>
        </a:xfrm>
      </p:grpSpPr>
      <p:pic>
        <p:nvPicPr>
          <p:cNvPr descr="image.png" id="190" name="Google Shape;190;p3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91" name="Google Shape;191;p33"/>
          <p:cNvSpPr txBox="1"/>
          <p:nvPr/>
        </p:nvSpPr>
        <p:spPr>
          <a:xfrm>
            <a:off x="428625" y="4895850"/>
            <a:ext cx="8286900" cy="892800"/>
          </a:xfrm>
          <a:prstGeom prst="rect">
            <a:avLst/>
          </a:prstGeom>
          <a:noFill/>
          <a:ln>
            <a:noFill/>
          </a:ln>
        </p:spPr>
        <p:txBody>
          <a:bodyPr anchorCtr="0" anchor="t" bIns="0" lIns="228600" spcFirstLastPara="1" rIns="0" wrap="square" tIns="0">
            <a:spAutoFit/>
          </a:bodyPr>
          <a:lstStyle/>
          <a:p>
            <a:pPr indent="0" lvl="0" marL="0" marR="0" rtl="0" algn="ctr">
              <a:lnSpc>
                <a:spcPct val="150000"/>
              </a:lnSpc>
              <a:spcBef>
                <a:spcPts val="0"/>
              </a:spcBef>
              <a:spcAft>
                <a:spcPts val="0"/>
              </a:spcAft>
              <a:buNone/>
            </a:pPr>
            <a:r>
              <a:rPr b="0" i="1" lang="en-US" sz="1450" u="none" cap="none" strike="noStrike">
                <a:solidFill>
                  <a:srgbClr val="334155"/>
                </a:solidFill>
                <a:latin typeface="Lato"/>
                <a:ea typeface="Lato"/>
                <a:cs typeface="Lato"/>
                <a:sym typeface="Lato"/>
              </a:rPr>
              <a:t> </a:t>
            </a:r>
            <a:r>
              <a:rPr b="1" i="1" lang="en-US" sz="1450" u="none" cap="none" strike="noStrike">
                <a:solidFill>
                  <a:srgbClr val="334155"/>
                </a:solidFill>
                <a:latin typeface="Lato"/>
                <a:ea typeface="Lato"/>
                <a:cs typeface="Lato"/>
                <a:sym typeface="Lato"/>
              </a:rPr>
              <a:t>Source Data:</a:t>
            </a:r>
            <a:r>
              <a:rPr b="0" i="1" lang="en-US" sz="1450" u="none" cap="none" strike="noStrike">
                <a:solidFill>
                  <a:srgbClr val="334155"/>
                </a:solidFill>
                <a:latin typeface="Lato"/>
                <a:ea typeface="Lato"/>
                <a:cs typeface="Lato"/>
                <a:sym typeface="Lato"/>
              </a:rPr>
              <a:t> Core longitudinal studies from the *UCL Institute of Education* and global vocabulary tracking. Reading just 15-20 minutes daily transforms active literacy retention and creates a </a:t>
            </a:r>
            <a:r>
              <a:rPr b="1" i="1" lang="en-US" sz="1450" u="none" cap="none" strike="noStrike">
                <a:solidFill>
                  <a:srgbClr val="334155"/>
                </a:solidFill>
                <a:latin typeface="Lato"/>
                <a:ea typeface="Lato"/>
                <a:cs typeface="Lato"/>
                <a:sym typeface="Lato"/>
              </a:rPr>
              <a:t>massive cognitive advantage</a:t>
            </a:r>
            <a:r>
              <a:rPr b="0" i="1" lang="en-US" sz="1450" u="none" cap="none" strike="noStrike">
                <a:solidFill>
                  <a:srgbClr val="334155"/>
                </a:solidFill>
                <a:latin typeface="Lato"/>
                <a:ea typeface="Lato"/>
                <a:cs typeface="Lato"/>
                <a:sym typeface="Lato"/>
              </a:rPr>
              <a:t>.</a:t>
            </a:r>
            <a:endParaRPr sz="1500"/>
          </a:p>
        </p:txBody>
      </p:sp>
      <p:sp>
        <p:nvSpPr>
          <p:cNvPr id="192" name="Google Shape;192;p33"/>
          <p:cNvSpPr/>
          <p:nvPr/>
        </p:nvSpPr>
        <p:spPr>
          <a:xfrm>
            <a:off x="428625" y="2276475"/>
            <a:ext cx="8286900" cy="2428800"/>
          </a:xfrm>
          <a:prstGeom prst="roundRect">
            <a:avLst>
              <a:gd fmla="val 0" name="adj"/>
            </a:avLst>
          </a:prstGeom>
          <a:solidFill>
            <a:srgbClr val="FFFFFF"/>
          </a:solidFill>
          <a:ln cap="flat" cmpd="sng" w="9525">
            <a:solidFill>
              <a:srgbClr val="4A7DBA"/>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aphicFrame>
        <p:nvGraphicFramePr>
          <p:cNvPr id="193" name="Google Shape;193;p33"/>
          <p:cNvGraphicFramePr/>
          <p:nvPr/>
        </p:nvGraphicFramePr>
        <p:xfrm>
          <a:off x="428625" y="2276475"/>
          <a:ext cx="3000000" cy="3000000"/>
        </p:xfrm>
        <a:graphic>
          <a:graphicData uri="http://schemas.openxmlformats.org/drawingml/2006/table">
            <a:tbl>
              <a:tblPr bandRow="1" firstRow="1">
                <a:noFill/>
                <a:tableStyleId>{B3F56EAA-D9D8-42CC-8BE7-CADDB05E4A78}</a:tableStyleId>
              </a:tblPr>
              <a:tblGrid>
                <a:gridCol w="1642625"/>
                <a:gridCol w="2042450"/>
                <a:gridCol w="2398625"/>
                <a:gridCol w="2185200"/>
              </a:tblGrid>
              <a:tr h="607225">
                <a:tc>
                  <a:txBody>
                    <a:bodyPr/>
                    <a:lstStyle/>
                    <a:p>
                      <a:pPr indent="0" lvl="0" marL="0" marR="0" rtl="0" algn="l">
                        <a:spcBef>
                          <a:spcPts val="0"/>
                        </a:spcBef>
                        <a:spcAft>
                          <a:spcPts val="0"/>
                        </a:spcAft>
                        <a:buNone/>
                      </a:pPr>
                      <a:r>
                        <a:rPr b="0" i="0" lang="en-US" sz="1350" u="none" cap="none" strike="noStrike">
                          <a:solidFill>
                            <a:srgbClr val="FFFFFF"/>
                          </a:solidFill>
                          <a:latin typeface="Playfair Display SemiBold"/>
                          <a:ea typeface="Playfair Display SemiBold"/>
                          <a:cs typeface="Playfair Display SemiBold"/>
                          <a:sym typeface="Playfair Display SemiBold"/>
                        </a:rPr>
                        <a:t>Daily Reading Habit</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F172A"/>
                    </a:solidFill>
                  </a:tcPr>
                </a:tc>
                <a:tc>
                  <a:txBody>
                    <a:bodyPr/>
                    <a:lstStyle/>
                    <a:p>
                      <a:pPr indent="0" lvl="0" marL="0" marR="0" rtl="0" algn="l">
                        <a:spcBef>
                          <a:spcPts val="0"/>
                        </a:spcBef>
                        <a:spcAft>
                          <a:spcPts val="0"/>
                        </a:spcAft>
                        <a:buNone/>
                      </a:pPr>
                      <a:r>
                        <a:rPr b="0" i="0" lang="en-US" sz="1350" u="none" cap="none" strike="noStrike">
                          <a:solidFill>
                            <a:srgbClr val="FFFFFF"/>
                          </a:solidFill>
                          <a:latin typeface="Playfair Display SemiBold"/>
                          <a:ea typeface="Playfair Display SemiBold"/>
                          <a:cs typeface="Playfair Display SemiBold"/>
                          <a:sym typeface="Playfair Display SemiBold"/>
                        </a:rPr>
                        <a:t>Words Exposed to Per Year</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F172A"/>
                    </a:solidFill>
                  </a:tcPr>
                </a:tc>
                <a:tc>
                  <a:txBody>
                    <a:bodyPr/>
                    <a:lstStyle/>
                    <a:p>
                      <a:pPr indent="0" lvl="0" marL="0" marR="0" rtl="0" algn="l">
                        <a:spcBef>
                          <a:spcPts val="0"/>
                        </a:spcBef>
                        <a:spcAft>
                          <a:spcPts val="0"/>
                        </a:spcAft>
                        <a:buNone/>
                      </a:pPr>
                      <a:r>
                        <a:rPr b="0" i="0" lang="en-US" sz="1350" u="none" cap="none" strike="noStrike">
                          <a:solidFill>
                            <a:srgbClr val="FFFFFF"/>
                          </a:solidFill>
                          <a:latin typeface="Playfair Display SemiBold"/>
                          <a:ea typeface="Playfair Display SemiBold"/>
                          <a:cs typeface="Playfair Display SemiBold"/>
                          <a:sym typeface="Playfair Display SemiBold"/>
                        </a:rPr>
                        <a:t>UK Standardised Test Percentile</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F172A"/>
                    </a:solidFill>
                  </a:tcPr>
                </a:tc>
                <a:tc>
                  <a:txBody>
                    <a:bodyPr/>
                    <a:lstStyle/>
                    <a:p>
                      <a:pPr indent="0" lvl="0" marL="0" marR="0" rtl="0" algn="l">
                        <a:spcBef>
                          <a:spcPts val="0"/>
                        </a:spcBef>
                        <a:spcAft>
                          <a:spcPts val="0"/>
                        </a:spcAft>
                        <a:buNone/>
                      </a:pPr>
                      <a:r>
                        <a:rPr b="0" i="0" lang="en-US" sz="1350" u="none" cap="none" strike="noStrike">
                          <a:solidFill>
                            <a:srgbClr val="FFFFFF"/>
                          </a:solidFill>
                          <a:latin typeface="Playfair Display SemiBold"/>
                          <a:ea typeface="Playfair Display SemiBold"/>
                          <a:cs typeface="Playfair Display SemiBold"/>
                          <a:sym typeface="Playfair Display SemiBold"/>
                        </a:rPr>
                        <a:t>School Practice Equivalence</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F172A"/>
                    </a:solidFill>
                  </a:tcPr>
                </a:tc>
              </a:tr>
              <a:tr h="607225">
                <a:tc>
                  <a:txBody>
                    <a:bodyPr/>
                    <a:lstStyle/>
                    <a:p>
                      <a:pPr indent="0" lvl="0" marL="0" marR="0" rtl="0" algn="l">
                        <a:spcBef>
                          <a:spcPts val="0"/>
                        </a:spcBef>
                        <a:spcAft>
                          <a:spcPts val="0"/>
                        </a:spcAft>
                        <a:buNone/>
                      </a:pPr>
                      <a:r>
                        <a:rPr b="1" i="0" lang="en-US" sz="1350" u="none" cap="none" strike="noStrike">
                          <a:solidFill>
                            <a:srgbClr val="1E293B"/>
                          </a:solidFill>
                          <a:latin typeface="Lato"/>
                          <a:ea typeface="Lato"/>
                          <a:cs typeface="Lato"/>
                          <a:sym typeface="Lato"/>
                        </a:rPr>
                        <a:t>20 Minutes a Day</a:t>
                      </a:r>
                      <a:endParaRPr/>
                    </a:p>
                  </a:txBody>
                  <a:tcPr marT="25400" marB="25400" marR="63500" marL="381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rPr b="1" i="0" lang="en-US" sz="1350" u="none" cap="none" strike="noStrike">
                          <a:solidFill>
                            <a:srgbClr val="1E293B"/>
                          </a:solidFill>
                          <a:latin typeface="Lato"/>
                          <a:ea typeface="Lato"/>
                          <a:cs typeface="Lato"/>
                          <a:sym typeface="Lato"/>
                        </a:rPr>
                        <a:t>1,800,000 words</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rPr b="1" i="0" lang="en-US" sz="1350" u="none" cap="none" strike="noStrike">
                          <a:solidFill>
                            <a:srgbClr val="1E293B"/>
                          </a:solidFill>
                          <a:latin typeface="Lato"/>
                          <a:ea typeface="Lato"/>
                          <a:cs typeface="Lato"/>
                          <a:sym typeface="Lato"/>
                        </a:rPr>
                        <a:t>60 Extra School Days per Year</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BEB"/>
                    </a:solidFill>
                  </a:tcPr>
                </a:tc>
              </a:tr>
              <a:tr h="607225">
                <a:tc>
                  <a:txBody>
                    <a:bodyPr/>
                    <a:lstStyle/>
                    <a:p>
                      <a:pPr indent="0" lvl="0" marL="0" marR="0" rtl="0" algn="l">
                        <a:spcBef>
                          <a:spcPts val="0"/>
                        </a:spcBef>
                        <a:spcAft>
                          <a:spcPts val="0"/>
                        </a:spcAft>
                        <a:buNone/>
                      </a:pPr>
                      <a:r>
                        <a:rPr b="0" i="0" lang="en-US" sz="1350" u="none" cap="none" strike="noStrike">
                          <a:solidFill>
                            <a:srgbClr val="334155"/>
                          </a:solidFill>
                          <a:latin typeface="Lato"/>
                          <a:ea typeface="Lato"/>
                          <a:cs typeface="Lato"/>
                          <a:sym typeface="Lato"/>
                        </a:rPr>
                        <a:t>5 Minutes a Day</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0" i="0" lang="en-US" sz="1350" u="none" cap="none" strike="noStrike">
                          <a:solidFill>
                            <a:srgbClr val="334155"/>
                          </a:solidFill>
                          <a:latin typeface="Lato"/>
                          <a:ea typeface="Lato"/>
                          <a:cs typeface="Lato"/>
                          <a:sym typeface="Lato"/>
                        </a:rPr>
                        <a:t>282,000 words</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0" i="0" lang="en-US" sz="1350" u="none" cap="none" strike="noStrike">
                          <a:solidFill>
                            <a:srgbClr val="334155"/>
                          </a:solidFill>
                          <a:latin typeface="Lato"/>
                          <a:ea typeface="Lato"/>
                          <a:cs typeface="Lato"/>
                          <a:sym typeface="Lato"/>
                        </a:rPr>
                        <a:t>12 Extra School Days per Year</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607225">
                <a:tc>
                  <a:txBody>
                    <a:bodyPr/>
                    <a:lstStyle/>
                    <a:p>
                      <a:pPr indent="0" lvl="0" marL="0" marR="0" rtl="0" algn="l">
                        <a:spcBef>
                          <a:spcPts val="0"/>
                        </a:spcBef>
                        <a:spcAft>
                          <a:spcPts val="0"/>
                        </a:spcAft>
                        <a:buNone/>
                      </a:pPr>
                      <a:r>
                        <a:rPr b="0" i="0" lang="en-US" sz="1350" u="none" cap="none" strike="noStrike">
                          <a:solidFill>
                            <a:srgbClr val="334155"/>
                          </a:solidFill>
                          <a:latin typeface="Lato"/>
                          <a:ea typeface="Lato"/>
                          <a:cs typeface="Lato"/>
                          <a:sym typeface="Lato"/>
                        </a:rPr>
                        <a:t>1 Minute a Day</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0" i="0" lang="en-US" sz="1350" u="none" cap="none" strike="noStrike">
                          <a:solidFill>
                            <a:srgbClr val="334155"/>
                          </a:solidFill>
                          <a:latin typeface="Lato"/>
                          <a:ea typeface="Lato"/>
                          <a:cs typeface="Lato"/>
                          <a:sym typeface="Lato"/>
                        </a:rPr>
                        <a:t>8,000 words</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0" i="0" lang="en-US" sz="1350" u="none" cap="none" strike="noStrike">
                          <a:solidFill>
                            <a:srgbClr val="334155"/>
                          </a:solidFill>
                          <a:latin typeface="Lato"/>
                          <a:ea typeface="Lato"/>
                          <a:cs typeface="Lato"/>
                          <a:sym typeface="Lato"/>
                        </a:rPr>
                        <a:t>3 Extra School Days per Year</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mage.png" id="194" name="Google Shape;194;p33"/>
          <p:cNvPicPr preferRelativeResize="0"/>
          <p:nvPr/>
        </p:nvPicPr>
        <p:blipFill rotWithShape="1">
          <a:blip r:embed="rId4">
            <a:alphaModFix/>
          </a:blip>
          <a:srcRect b="0" l="0" r="0" t="0"/>
          <a:stretch/>
        </p:blipFill>
        <p:spPr>
          <a:xfrm>
            <a:off x="567928" y="4943475"/>
            <a:ext cx="128588" cy="171450"/>
          </a:xfrm>
          <a:prstGeom prst="rect">
            <a:avLst/>
          </a:prstGeom>
          <a:noFill/>
          <a:ln>
            <a:noFill/>
          </a:ln>
        </p:spPr>
      </p:pic>
      <p:sp>
        <p:nvSpPr>
          <p:cNvPr id="195" name="Google Shape;195;p33"/>
          <p:cNvSpPr/>
          <p:nvPr/>
        </p:nvSpPr>
        <p:spPr>
          <a:xfrm>
            <a:off x="446484" y="2805112"/>
            <a:ext cx="1642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6" name="Google Shape;196;p33"/>
          <p:cNvSpPr/>
          <p:nvPr/>
        </p:nvSpPr>
        <p:spPr>
          <a:xfrm>
            <a:off x="2089100" y="2805112"/>
            <a:ext cx="20427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7" name="Google Shape;197;p33"/>
          <p:cNvSpPr/>
          <p:nvPr/>
        </p:nvSpPr>
        <p:spPr>
          <a:xfrm>
            <a:off x="4131543" y="2805112"/>
            <a:ext cx="2398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8" name="Google Shape;198;p33"/>
          <p:cNvSpPr/>
          <p:nvPr/>
        </p:nvSpPr>
        <p:spPr>
          <a:xfrm>
            <a:off x="6530168" y="2805112"/>
            <a:ext cx="21852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9" name="Google Shape;199;p33"/>
          <p:cNvSpPr/>
          <p:nvPr/>
        </p:nvSpPr>
        <p:spPr>
          <a:xfrm>
            <a:off x="446484" y="3433762"/>
            <a:ext cx="1642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0" name="Google Shape;200;p33"/>
          <p:cNvSpPr/>
          <p:nvPr/>
        </p:nvSpPr>
        <p:spPr>
          <a:xfrm>
            <a:off x="2089100" y="3433762"/>
            <a:ext cx="20427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1" name="Google Shape;201;p33"/>
          <p:cNvSpPr/>
          <p:nvPr/>
        </p:nvSpPr>
        <p:spPr>
          <a:xfrm>
            <a:off x="4131543" y="3433762"/>
            <a:ext cx="2398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2" name="Google Shape;202;p33"/>
          <p:cNvSpPr/>
          <p:nvPr/>
        </p:nvSpPr>
        <p:spPr>
          <a:xfrm>
            <a:off x="6530168" y="3433762"/>
            <a:ext cx="21852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3" name="Google Shape;203;p33"/>
          <p:cNvSpPr/>
          <p:nvPr/>
        </p:nvSpPr>
        <p:spPr>
          <a:xfrm>
            <a:off x="446484" y="4062412"/>
            <a:ext cx="1642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4" name="Google Shape;204;p33"/>
          <p:cNvSpPr/>
          <p:nvPr/>
        </p:nvSpPr>
        <p:spPr>
          <a:xfrm>
            <a:off x="2089100" y="4062412"/>
            <a:ext cx="20427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5" name="Google Shape;205;p33"/>
          <p:cNvSpPr/>
          <p:nvPr/>
        </p:nvSpPr>
        <p:spPr>
          <a:xfrm>
            <a:off x="4131543" y="4062412"/>
            <a:ext cx="2398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6" name="Google Shape;206;p33"/>
          <p:cNvSpPr/>
          <p:nvPr/>
        </p:nvSpPr>
        <p:spPr>
          <a:xfrm>
            <a:off x="6530168" y="4062412"/>
            <a:ext cx="21852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7" name="Google Shape;207;p33"/>
          <p:cNvSpPr/>
          <p:nvPr/>
        </p:nvSpPr>
        <p:spPr>
          <a:xfrm>
            <a:off x="446484" y="4691062"/>
            <a:ext cx="1642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8" name="Google Shape;208;p33"/>
          <p:cNvSpPr/>
          <p:nvPr/>
        </p:nvSpPr>
        <p:spPr>
          <a:xfrm>
            <a:off x="2089100" y="4691062"/>
            <a:ext cx="20427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9" name="Google Shape;209;p33"/>
          <p:cNvSpPr/>
          <p:nvPr/>
        </p:nvSpPr>
        <p:spPr>
          <a:xfrm>
            <a:off x="4131543" y="4691062"/>
            <a:ext cx="23988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0" name="Google Shape;210;p33"/>
          <p:cNvSpPr/>
          <p:nvPr/>
        </p:nvSpPr>
        <p:spPr>
          <a:xfrm>
            <a:off x="6530168" y="4691062"/>
            <a:ext cx="2185200" cy="9600"/>
          </a:xfrm>
          <a:prstGeom prst="rect">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11" name="Google Shape;211;p33"/>
          <p:cNvPicPr preferRelativeResize="0"/>
          <p:nvPr/>
        </p:nvPicPr>
        <p:blipFill rotWithShape="1">
          <a:blip r:embed="rId5">
            <a:alphaModFix/>
          </a:blip>
          <a:srcRect b="0" l="0" r="0" t="0"/>
          <a:stretch/>
        </p:blipFill>
        <p:spPr>
          <a:xfrm>
            <a:off x="511706" y="3114675"/>
            <a:ext cx="142875" cy="128588"/>
          </a:xfrm>
          <a:prstGeom prst="rect">
            <a:avLst/>
          </a:prstGeom>
          <a:noFill/>
          <a:ln>
            <a:noFill/>
          </a:ln>
        </p:spPr>
      </p:pic>
      <p:pic>
        <p:nvPicPr>
          <p:cNvPr descr="image.png" id="212" name="Google Shape;212;p33"/>
          <p:cNvPicPr preferRelativeResize="0"/>
          <p:nvPr/>
        </p:nvPicPr>
        <p:blipFill rotWithShape="1">
          <a:blip r:embed="rId6">
            <a:alphaModFix/>
          </a:blip>
          <a:srcRect b="0" l="0" r="0" t="0"/>
          <a:stretch/>
        </p:blipFill>
        <p:spPr>
          <a:xfrm>
            <a:off x="4263702" y="3050363"/>
            <a:ext cx="1314450" cy="235744"/>
          </a:xfrm>
          <a:prstGeom prst="rect">
            <a:avLst/>
          </a:prstGeom>
          <a:noFill/>
          <a:ln>
            <a:noFill/>
          </a:ln>
        </p:spPr>
      </p:pic>
      <p:pic>
        <p:nvPicPr>
          <p:cNvPr descr="image.png" id="213" name="Google Shape;213;p33"/>
          <p:cNvPicPr preferRelativeResize="0"/>
          <p:nvPr/>
        </p:nvPicPr>
        <p:blipFill rotWithShape="1">
          <a:blip r:embed="rId7">
            <a:alphaModFix/>
          </a:blip>
          <a:srcRect b="0" l="0" r="0" t="0"/>
          <a:stretch/>
        </p:blipFill>
        <p:spPr>
          <a:xfrm>
            <a:off x="4274418" y="3600450"/>
            <a:ext cx="1293019" cy="235744"/>
          </a:xfrm>
          <a:prstGeom prst="rect">
            <a:avLst/>
          </a:prstGeom>
          <a:noFill/>
          <a:ln>
            <a:noFill/>
          </a:ln>
        </p:spPr>
      </p:pic>
      <p:pic>
        <p:nvPicPr>
          <p:cNvPr descr="image.png" id="214" name="Google Shape;214;p33"/>
          <p:cNvPicPr preferRelativeResize="0"/>
          <p:nvPr/>
        </p:nvPicPr>
        <p:blipFill rotWithShape="1">
          <a:blip r:embed="rId8">
            <a:alphaModFix/>
          </a:blip>
          <a:srcRect b="0" l="0" r="0" t="0"/>
          <a:stretch/>
        </p:blipFill>
        <p:spPr>
          <a:xfrm>
            <a:off x="4274418" y="4229100"/>
            <a:ext cx="1393031" cy="235744"/>
          </a:xfrm>
          <a:prstGeom prst="rect">
            <a:avLst/>
          </a:prstGeom>
          <a:noFill/>
          <a:ln>
            <a:noFill/>
          </a:ln>
        </p:spPr>
      </p:pic>
      <p:sp>
        <p:nvSpPr>
          <p:cNvPr id="215" name="Google Shape;215;p33"/>
          <p:cNvSpPr txBox="1"/>
          <p:nvPr/>
        </p:nvSpPr>
        <p:spPr>
          <a:xfrm>
            <a:off x="428625" y="571500"/>
            <a:ext cx="8701200" cy="438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F172A"/>
                </a:solidFill>
                <a:latin typeface="Playfair Display"/>
                <a:ea typeface="Playfair Display"/>
                <a:cs typeface="Playfair Display"/>
                <a:sym typeface="Playfair Display"/>
              </a:rPr>
              <a:t>Proof: The Impact of Daily Reading</a:t>
            </a:r>
            <a:endParaRPr/>
          </a:p>
        </p:txBody>
      </p:sp>
      <p:sp>
        <p:nvSpPr>
          <p:cNvPr id="216" name="Google Shape;216;p33"/>
          <p:cNvSpPr/>
          <p:nvPr/>
        </p:nvSpPr>
        <p:spPr>
          <a:xfrm>
            <a:off x="428625" y="1152525"/>
            <a:ext cx="8286900" cy="28500"/>
          </a:xfrm>
          <a:prstGeom prst="rect">
            <a:avLst/>
          </a:prstGeom>
          <a:solidFill>
            <a:srgbClr val="EA58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34"/>
          <p:cNvPicPr preferRelativeResize="0"/>
          <p:nvPr/>
        </p:nvPicPr>
        <p:blipFill rotWithShape="1">
          <a:blip r:embed="rId3">
            <a:alphaModFix/>
          </a:blip>
          <a:srcRect b="17839" l="24671" r="27857" t="38726"/>
          <a:stretch/>
        </p:blipFill>
        <p:spPr>
          <a:xfrm>
            <a:off x="317627" y="848050"/>
            <a:ext cx="6488438" cy="4452524"/>
          </a:xfrm>
          <a:prstGeom prst="rect">
            <a:avLst/>
          </a:prstGeom>
          <a:noFill/>
          <a:ln>
            <a:noFill/>
          </a:ln>
        </p:spPr>
      </p:pic>
      <p:pic>
        <p:nvPicPr>
          <p:cNvPr id="222" name="Google Shape;222;p34"/>
          <p:cNvPicPr preferRelativeResize="0"/>
          <p:nvPr/>
        </p:nvPicPr>
        <p:blipFill>
          <a:blip r:embed="rId4">
            <a:alphaModFix/>
          </a:blip>
          <a:stretch>
            <a:fillRect/>
          </a:stretch>
        </p:blipFill>
        <p:spPr>
          <a:xfrm>
            <a:off x="6806063" y="211400"/>
            <a:ext cx="2177925" cy="298655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26" name="Shape 226"/>
        <p:cNvGrpSpPr/>
        <p:nvPr/>
      </p:nvGrpSpPr>
      <p:grpSpPr>
        <a:xfrm>
          <a:off x="0" y="0"/>
          <a:ext cx="0" cy="0"/>
          <a:chOff x="0" y="0"/>
          <a:chExt cx="0" cy="0"/>
        </a:xfrm>
      </p:grpSpPr>
      <p:sp>
        <p:nvSpPr>
          <p:cNvPr id="227" name="Google Shape;227;p35"/>
          <p:cNvSpPr txBox="1"/>
          <p:nvPr>
            <p:ph type="title"/>
          </p:nvPr>
        </p:nvSpPr>
        <p:spPr>
          <a:xfrm>
            <a:off x="1143000" y="142875"/>
            <a:ext cx="7439100" cy="928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lt2"/>
              </a:buClr>
              <a:buFont typeface="Arial"/>
              <a:buNone/>
            </a:pPr>
            <a:r>
              <a:rPr lang="en-US">
                <a:solidFill>
                  <a:schemeClr val="dk1"/>
                </a:solidFill>
                <a:latin typeface="Questrial"/>
                <a:ea typeface="Questrial"/>
                <a:cs typeface="Questrial"/>
                <a:sym typeface="Questrial"/>
              </a:rPr>
              <a:t>Maths</a:t>
            </a:r>
            <a:endParaRPr>
              <a:solidFill>
                <a:schemeClr val="dk1"/>
              </a:solidFill>
              <a:latin typeface="Questrial"/>
              <a:ea typeface="Questrial"/>
              <a:cs typeface="Questrial"/>
              <a:sym typeface="Questrial"/>
            </a:endParaRPr>
          </a:p>
        </p:txBody>
      </p:sp>
      <p:sp>
        <p:nvSpPr>
          <p:cNvPr id="228" name="Google Shape;228;p35"/>
          <p:cNvSpPr txBox="1"/>
          <p:nvPr>
            <p:ph idx="1" type="body"/>
          </p:nvPr>
        </p:nvSpPr>
        <p:spPr>
          <a:xfrm>
            <a:off x="301625" y="1301350"/>
            <a:ext cx="8540700" cy="5099100"/>
          </a:xfrm>
          <a:prstGeom prst="rect">
            <a:avLst/>
          </a:prstGeom>
          <a:noFill/>
          <a:ln>
            <a:noFill/>
          </a:ln>
        </p:spPr>
        <p:txBody>
          <a:bodyPr anchorCtr="0" anchor="t" bIns="45700" lIns="91425" spcFirstLastPara="1" rIns="91425" wrap="square" tIns="45700">
            <a:normAutofit/>
          </a:bodyPr>
          <a:lstStyle/>
          <a:p>
            <a:pPr indent="0" lvl="0" marL="0" marR="0" rtl="0" algn="just">
              <a:lnSpc>
                <a:spcPct val="80000"/>
              </a:lnSpc>
              <a:spcBef>
                <a:spcPts val="0"/>
              </a:spcBef>
              <a:spcAft>
                <a:spcPts val="0"/>
              </a:spcAft>
              <a:buNone/>
            </a:pPr>
            <a:r>
              <a:rPr lang="en-US" sz="2000">
                <a:solidFill>
                  <a:schemeClr val="dk1"/>
                </a:solidFill>
                <a:latin typeface="Delius"/>
                <a:ea typeface="Delius"/>
                <a:cs typeface="Delius"/>
                <a:sym typeface="Delius"/>
              </a:rPr>
              <a:t>Automaticity is a whole school focus in Maths. It is the </a:t>
            </a:r>
            <a:r>
              <a:rPr b="1" lang="en-US" sz="2000">
                <a:solidFill>
                  <a:schemeClr val="dk1"/>
                </a:solidFill>
                <a:latin typeface="Delius"/>
                <a:ea typeface="Delius"/>
                <a:cs typeface="Delius"/>
                <a:sym typeface="Delius"/>
              </a:rPr>
              <a:t>knowledge and rapid recall of number facts</a:t>
            </a:r>
            <a:r>
              <a:rPr lang="en-US" sz="2000">
                <a:solidFill>
                  <a:schemeClr val="dk1"/>
                </a:solidFill>
                <a:latin typeface="Delius"/>
                <a:ea typeface="Delius"/>
                <a:cs typeface="Delius"/>
                <a:sym typeface="Delius"/>
              </a:rPr>
              <a:t>. Practice makes perfect and repetition is needed to gain fluency.</a:t>
            </a:r>
            <a:endParaRPr sz="2000">
              <a:solidFill>
                <a:schemeClr val="dk1"/>
              </a:solidFill>
              <a:latin typeface="Delius"/>
              <a:ea typeface="Delius"/>
              <a:cs typeface="Delius"/>
              <a:sym typeface="Delius"/>
            </a:endParaRPr>
          </a:p>
          <a:p>
            <a:pPr indent="0" lvl="0" marL="0" marR="0" rtl="0" algn="just">
              <a:lnSpc>
                <a:spcPct val="80000"/>
              </a:lnSpc>
              <a:spcBef>
                <a:spcPts val="0"/>
              </a:spcBef>
              <a:spcAft>
                <a:spcPts val="0"/>
              </a:spcAft>
              <a:buNone/>
            </a:pPr>
            <a:r>
              <a:t/>
            </a:r>
            <a:endParaRPr sz="2000">
              <a:solidFill>
                <a:schemeClr val="dk1"/>
              </a:solidFill>
              <a:latin typeface="Delius"/>
              <a:ea typeface="Delius"/>
              <a:cs typeface="Delius"/>
              <a:sym typeface="Delius"/>
            </a:endParaRPr>
          </a:p>
          <a:p>
            <a:pPr indent="0" lvl="0" marL="0" marR="0" rtl="0" algn="just">
              <a:lnSpc>
                <a:spcPct val="80000"/>
              </a:lnSpc>
              <a:spcBef>
                <a:spcPts val="400"/>
              </a:spcBef>
              <a:spcAft>
                <a:spcPts val="0"/>
              </a:spcAft>
              <a:buNone/>
            </a:pPr>
            <a:r>
              <a:t/>
            </a:r>
            <a:endParaRPr sz="2000">
              <a:solidFill>
                <a:schemeClr val="dk1"/>
              </a:solidFill>
              <a:latin typeface="Questrial"/>
              <a:ea typeface="Questrial"/>
              <a:cs typeface="Questrial"/>
              <a:sym typeface="Questrial"/>
            </a:endParaRPr>
          </a:p>
          <a:p>
            <a:pPr indent="0" lvl="0" marL="0" marR="0" rtl="0" algn="just">
              <a:lnSpc>
                <a:spcPct val="80000"/>
              </a:lnSpc>
              <a:spcBef>
                <a:spcPts val="400"/>
              </a:spcBef>
              <a:spcAft>
                <a:spcPts val="0"/>
              </a:spcAft>
              <a:buNone/>
            </a:pPr>
            <a:r>
              <a:t/>
            </a:r>
            <a:endParaRPr sz="2000">
              <a:solidFill>
                <a:schemeClr val="dk1"/>
              </a:solidFill>
              <a:latin typeface="Questrial"/>
              <a:ea typeface="Questrial"/>
              <a:cs typeface="Questrial"/>
              <a:sym typeface="Questrial"/>
            </a:endParaRPr>
          </a:p>
          <a:p>
            <a:pPr indent="0" lvl="0" marL="0" marR="0" rtl="0" algn="just">
              <a:lnSpc>
                <a:spcPct val="80000"/>
              </a:lnSpc>
              <a:spcBef>
                <a:spcPts val="400"/>
              </a:spcBef>
              <a:spcAft>
                <a:spcPts val="0"/>
              </a:spcAft>
              <a:buNone/>
            </a:pPr>
            <a:r>
              <a:rPr lang="en-US" sz="2000">
                <a:solidFill>
                  <a:schemeClr val="dk1"/>
                </a:solidFill>
                <a:latin typeface="Questrial"/>
                <a:ea typeface="Questrial"/>
                <a:cs typeface="Questrial"/>
                <a:sym typeface="Questrial"/>
              </a:rPr>
              <a:t>The children have all been issued with a login for TT rockstars. Regular practise on here will </a:t>
            </a:r>
            <a:r>
              <a:rPr lang="en-US" sz="2000">
                <a:solidFill>
                  <a:schemeClr val="dk1"/>
                </a:solidFill>
                <a:latin typeface="Questrial"/>
                <a:ea typeface="Questrial"/>
                <a:cs typeface="Questrial"/>
                <a:sym typeface="Questrial"/>
              </a:rPr>
              <a:t>help</a:t>
            </a:r>
            <a:r>
              <a:rPr lang="en-US" sz="2000">
                <a:solidFill>
                  <a:schemeClr val="dk1"/>
                </a:solidFill>
                <a:latin typeface="Questrial"/>
                <a:ea typeface="Questrial"/>
                <a:cs typeface="Questrial"/>
                <a:sym typeface="Questrial"/>
              </a:rPr>
              <a:t> them to secure the </a:t>
            </a:r>
            <a:r>
              <a:rPr lang="en-US" sz="2000">
                <a:solidFill>
                  <a:schemeClr val="dk1"/>
                </a:solidFill>
                <a:latin typeface="Questrial"/>
                <a:ea typeface="Questrial"/>
                <a:cs typeface="Questrial"/>
                <a:sym typeface="Questrial"/>
              </a:rPr>
              <a:t>tables</a:t>
            </a:r>
            <a:r>
              <a:rPr lang="en-US" sz="2000">
                <a:solidFill>
                  <a:schemeClr val="dk1"/>
                </a:solidFill>
                <a:latin typeface="Questrial"/>
                <a:ea typeface="Questrial"/>
                <a:cs typeface="Questrial"/>
                <a:sym typeface="Questrial"/>
              </a:rPr>
              <a:t> and number facts. We will practise using TT Rockstars in school and will let you know in advance if we set and tournaments/challenges.</a:t>
            </a:r>
            <a:endParaRPr sz="2000">
              <a:solidFill>
                <a:schemeClr val="dk1"/>
              </a:solidFill>
              <a:latin typeface="Questrial"/>
              <a:ea typeface="Questrial"/>
              <a:cs typeface="Questrial"/>
              <a:sym typeface="Questrial"/>
            </a:endParaRPr>
          </a:p>
          <a:p>
            <a:pPr indent="0" lvl="0" marL="0" marR="0" rtl="0" algn="just">
              <a:lnSpc>
                <a:spcPct val="80000"/>
              </a:lnSpc>
              <a:spcBef>
                <a:spcPts val="400"/>
              </a:spcBef>
              <a:spcAft>
                <a:spcPts val="0"/>
              </a:spcAft>
              <a:buNone/>
            </a:pPr>
            <a:r>
              <a:t/>
            </a:r>
            <a:endParaRPr sz="2000">
              <a:solidFill>
                <a:schemeClr val="dk1"/>
              </a:solidFill>
              <a:latin typeface="Questrial"/>
              <a:ea typeface="Questrial"/>
              <a:cs typeface="Questrial"/>
              <a:sym typeface="Questrial"/>
            </a:endParaRPr>
          </a:p>
          <a:p>
            <a:pPr indent="0" lvl="0" marL="0" marR="0" rtl="0" algn="just">
              <a:lnSpc>
                <a:spcPct val="80000"/>
              </a:lnSpc>
              <a:spcBef>
                <a:spcPts val="400"/>
              </a:spcBef>
              <a:spcAft>
                <a:spcPts val="0"/>
              </a:spcAft>
              <a:buNone/>
            </a:pPr>
            <a:r>
              <a:rPr lang="en-US" sz="2000">
                <a:solidFill>
                  <a:schemeClr val="dk1"/>
                </a:solidFill>
                <a:latin typeface="Questrial"/>
                <a:ea typeface="Questrial"/>
                <a:cs typeface="Questrial"/>
                <a:sym typeface="Questrial"/>
              </a:rPr>
              <a:t>Times tables tests will be each Friday. </a:t>
            </a:r>
            <a:endParaRPr sz="2000">
              <a:solidFill>
                <a:schemeClr val="dk1"/>
              </a:solidFill>
              <a:latin typeface="Questrial"/>
              <a:ea typeface="Questrial"/>
              <a:cs typeface="Questrial"/>
              <a:sym typeface="Quest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6"/>
          <p:cNvPicPr preferRelativeResize="0"/>
          <p:nvPr/>
        </p:nvPicPr>
        <p:blipFill>
          <a:blip r:embed="rId3">
            <a:alphaModFix/>
          </a:blip>
          <a:stretch>
            <a:fillRect/>
          </a:stretch>
        </p:blipFill>
        <p:spPr>
          <a:xfrm>
            <a:off x="1491500" y="0"/>
            <a:ext cx="6419324" cy="68579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37" name="Shape 237"/>
        <p:cNvGrpSpPr/>
        <p:nvPr/>
      </p:nvGrpSpPr>
      <p:grpSpPr>
        <a:xfrm>
          <a:off x="0" y="0"/>
          <a:ext cx="0" cy="0"/>
          <a:chOff x="0" y="0"/>
          <a:chExt cx="0" cy="0"/>
        </a:xfrm>
      </p:grpSpPr>
      <p:sp>
        <p:nvSpPr>
          <p:cNvPr id="238" name="Google Shape;238;p37"/>
          <p:cNvSpPr txBox="1"/>
          <p:nvPr>
            <p:ph type="title"/>
          </p:nvPr>
        </p:nvSpPr>
        <p:spPr>
          <a:xfrm>
            <a:off x="301625" y="228600"/>
            <a:ext cx="8510587" cy="1325562"/>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lt2"/>
              </a:buClr>
              <a:buFont typeface="Arial"/>
              <a:buNone/>
            </a:pPr>
            <a:r>
              <a:rPr b="0" i="0" lang="en-US" sz="4000" u="none" cap="none" strike="noStrike">
                <a:solidFill>
                  <a:schemeClr val="dk1"/>
                </a:solidFill>
                <a:latin typeface="Arial"/>
                <a:ea typeface="Arial"/>
                <a:cs typeface="Arial"/>
                <a:sym typeface="Arial"/>
              </a:rPr>
              <a:t>Homework</a:t>
            </a:r>
            <a:br>
              <a:rPr b="0" i="0" lang="en-US" sz="4000" u="none" cap="none" strike="noStrike">
                <a:solidFill>
                  <a:schemeClr val="dk1"/>
                </a:solidFill>
                <a:latin typeface="Arial"/>
                <a:ea typeface="Arial"/>
                <a:cs typeface="Arial"/>
                <a:sym typeface="Arial"/>
              </a:rPr>
            </a:br>
            <a:endParaRPr>
              <a:solidFill>
                <a:schemeClr val="dk1"/>
              </a:solidFill>
            </a:endParaRPr>
          </a:p>
        </p:txBody>
      </p:sp>
      <p:sp>
        <p:nvSpPr>
          <p:cNvPr id="239" name="Google Shape;239;p37"/>
          <p:cNvSpPr txBox="1"/>
          <p:nvPr>
            <p:ph idx="1" type="body"/>
          </p:nvPr>
        </p:nvSpPr>
        <p:spPr>
          <a:xfrm>
            <a:off x="285750" y="1143000"/>
            <a:ext cx="8540700" cy="5640600"/>
          </a:xfrm>
          <a:prstGeom prst="rect">
            <a:avLst/>
          </a:prstGeom>
          <a:noFill/>
          <a:ln>
            <a:noFill/>
          </a:ln>
        </p:spPr>
        <p:txBody>
          <a:bodyPr anchorCtr="0" anchor="t" bIns="45700" lIns="91425" spcFirstLastPara="1" rIns="91425" wrap="square" tIns="45700">
            <a:normAutofit/>
          </a:bodyPr>
          <a:lstStyle/>
          <a:p>
            <a:pPr indent="-381000" lvl="1" marL="742950" marR="0" rtl="0" algn="l">
              <a:lnSpc>
                <a:spcPct val="100000"/>
              </a:lnSpc>
              <a:spcBef>
                <a:spcPts val="480"/>
              </a:spcBef>
              <a:spcAft>
                <a:spcPts val="0"/>
              </a:spcAft>
              <a:buClr>
                <a:schemeClr val="dk1"/>
              </a:buClr>
              <a:buSzPts val="2400"/>
              <a:buFont typeface="Questrial"/>
              <a:buChar char="–"/>
            </a:pPr>
            <a:r>
              <a:rPr lang="en-US" sz="2400">
                <a:solidFill>
                  <a:schemeClr val="dk1"/>
                </a:solidFill>
                <a:latin typeface="Questrial"/>
                <a:ea typeface="Questrial"/>
                <a:cs typeface="Questrial"/>
                <a:sym typeface="Questrial"/>
              </a:rPr>
              <a:t>Set most Fridays to be handed in by the following Friday.</a:t>
            </a:r>
            <a:endParaRPr sz="2400">
              <a:solidFill>
                <a:schemeClr val="dk1"/>
              </a:solidFill>
              <a:latin typeface="Questrial"/>
              <a:ea typeface="Questrial"/>
              <a:cs typeface="Questrial"/>
              <a:sym typeface="Questrial"/>
            </a:endParaRPr>
          </a:p>
          <a:p>
            <a:pPr indent="-381000" lvl="1" marL="742950" marR="0" rtl="0" algn="l">
              <a:lnSpc>
                <a:spcPct val="100000"/>
              </a:lnSpc>
              <a:spcBef>
                <a:spcPts val="480"/>
              </a:spcBef>
              <a:spcAft>
                <a:spcPts val="0"/>
              </a:spcAft>
              <a:buClr>
                <a:schemeClr val="dk1"/>
              </a:buClr>
              <a:buSzPts val="2400"/>
              <a:buFont typeface="Questrial"/>
              <a:buChar char="–"/>
            </a:pPr>
            <a:r>
              <a:rPr lang="en-US" sz="2400">
                <a:solidFill>
                  <a:schemeClr val="dk1"/>
                </a:solidFill>
                <a:latin typeface="Questrial"/>
                <a:ea typeface="Questrial"/>
                <a:cs typeface="Questrial"/>
                <a:sym typeface="Questrial"/>
              </a:rPr>
              <a:t>Maths and English usually set on alternate weeks.</a:t>
            </a:r>
            <a:endParaRPr sz="2400">
              <a:solidFill>
                <a:schemeClr val="dk1"/>
              </a:solidFill>
              <a:latin typeface="Questrial"/>
              <a:ea typeface="Questrial"/>
              <a:cs typeface="Questrial"/>
              <a:sym typeface="Questrial"/>
            </a:endParaRPr>
          </a:p>
          <a:p>
            <a:pPr indent="0" lvl="0" marL="0" marR="0" rtl="0" algn="l">
              <a:lnSpc>
                <a:spcPct val="100000"/>
              </a:lnSpc>
              <a:spcBef>
                <a:spcPts val="480"/>
              </a:spcBef>
              <a:spcAft>
                <a:spcPts val="0"/>
              </a:spcAft>
              <a:buNone/>
            </a:pPr>
            <a:r>
              <a:t/>
            </a:r>
            <a:endParaRPr sz="2400">
              <a:solidFill>
                <a:schemeClr val="dk1"/>
              </a:solidFill>
              <a:latin typeface="Questrial"/>
              <a:ea typeface="Questrial"/>
              <a:cs typeface="Questrial"/>
              <a:sym typeface="Questrial"/>
            </a:endParaRPr>
          </a:p>
          <a:p>
            <a:pPr indent="0" lvl="0" marL="0" marR="0" rtl="0" algn="l">
              <a:lnSpc>
                <a:spcPct val="100000"/>
              </a:lnSpc>
              <a:spcBef>
                <a:spcPts val="480"/>
              </a:spcBef>
              <a:spcAft>
                <a:spcPts val="0"/>
              </a:spcAft>
              <a:buNone/>
            </a:pPr>
            <a:r>
              <a:rPr lang="en-US" sz="2400">
                <a:solidFill>
                  <a:schemeClr val="dk1"/>
                </a:solidFill>
                <a:latin typeface="Questrial"/>
                <a:ea typeface="Questrial"/>
                <a:cs typeface="Questrial"/>
                <a:sym typeface="Questrial"/>
              </a:rPr>
              <a:t>Other homework</a:t>
            </a:r>
            <a:endParaRPr sz="2400">
              <a:solidFill>
                <a:schemeClr val="dk1"/>
              </a:solidFill>
              <a:latin typeface="Questrial"/>
              <a:ea typeface="Questrial"/>
              <a:cs typeface="Questrial"/>
              <a:sym typeface="Questrial"/>
            </a:endParaRPr>
          </a:p>
          <a:p>
            <a:pPr indent="-381000" lvl="1" marL="742950" marR="0" rtl="0" algn="l">
              <a:lnSpc>
                <a:spcPct val="100000"/>
              </a:lnSpc>
              <a:spcBef>
                <a:spcPts val="480"/>
              </a:spcBef>
              <a:spcAft>
                <a:spcPts val="0"/>
              </a:spcAft>
              <a:buClr>
                <a:schemeClr val="dk1"/>
              </a:buClr>
              <a:buSzPts val="2400"/>
              <a:buFont typeface="Questrial"/>
              <a:buChar char="–"/>
            </a:pPr>
            <a:r>
              <a:rPr lang="en-US" sz="2400">
                <a:solidFill>
                  <a:schemeClr val="dk1"/>
                </a:solidFill>
                <a:latin typeface="Questrial"/>
                <a:ea typeface="Questrial"/>
                <a:cs typeface="Questrial"/>
                <a:sym typeface="Questrial"/>
              </a:rPr>
              <a:t>Y3 spelling list - Spelling shed</a:t>
            </a:r>
            <a:endParaRPr sz="2400">
              <a:solidFill>
                <a:schemeClr val="dk1"/>
              </a:solidFill>
              <a:latin typeface="Questrial"/>
              <a:ea typeface="Questrial"/>
              <a:cs typeface="Questrial"/>
              <a:sym typeface="Questrial"/>
            </a:endParaRPr>
          </a:p>
          <a:p>
            <a:pPr indent="-381000" lvl="1" marL="742950" marR="0" rtl="0" algn="l">
              <a:lnSpc>
                <a:spcPct val="100000"/>
              </a:lnSpc>
              <a:spcBef>
                <a:spcPts val="480"/>
              </a:spcBef>
              <a:spcAft>
                <a:spcPts val="0"/>
              </a:spcAft>
              <a:buClr>
                <a:schemeClr val="dk1"/>
              </a:buClr>
              <a:buSzPts val="2400"/>
              <a:buFont typeface="Questrial"/>
              <a:buChar char="–"/>
            </a:pPr>
            <a:r>
              <a:rPr lang="en-US" sz="2400">
                <a:solidFill>
                  <a:schemeClr val="dk1"/>
                </a:solidFill>
                <a:latin typeface="Questrial"/>
                <a:ea typeface="Questrial"/>
                <a:cs typeface="Questrial"/>
                <a:sym typeface="Questrial"/>
              </a:rPr>
              <a:t>Reading </a:t>
            </a:r>
            <a:endParaRPr sz="2400">
              <a:solidFill>
                <a:schemeClr val="dk1"/>
              </a:solidFill>
              <a:latin typeface="Questrial"/>
              <a:ea typeface="Questrial"/>
              <a:cs typeface="Questrial"/>
              <a:sym typeface="Questrial"/>
            </a:endParaRPr>
          </a:p>
          <a:p>
            <a:pPr indent="-381000" lvl="1" marL="742950" marR="0" rtl="0" algn="l">
              <a:lnSpc>
                <a:spcPct val="100000"/>
              </a:lnSpc>
              <a:spcBef>
                <a:spcPts val="480"/>
              </a:spcBef>
              <a:spcAft>
                <a:spcPts val="0"/>
              </a:spcAft>
              <a:buClr>
                <a:schemeClr val="dk1"/>
              </a:buClr>
              <a:buSzPts val="2400"/>
              <a:buFont typeface="Questrial"/>
              <a:buChar char="–"/>
            </a:pPr>
            <a:r>
              <a:rPr lang="en-US" sz="2400">
                <a:solidFill>
                  <a:schemeClr val="dk1"/>
                </a:solidFill>
                <a:latin typeface="Questrial"/>
                <a:ea typeface="Questrial"/>
                <a:cs typeface="Questrial"/>
                <a:sym typeface="Questrial"/>
              </a:rPr>
              <a:t>Times tables - </a:t>
            </a:r>
            <a:r>
              <a:rPr lang="en-US" sz="2400">
                <a:solidFill>
                  <a:schemeClr val="dk1"/>
                </a:solidFill>
                <a:latin typeface="Questrial"/>
                <a:ea typeface="Questrial"/>
                <a:cs typeface="Questrial"/>
                <a:sym typeface="Questrial"/>
              </a:rPr>
              <a:t>Times Table</a:t>
            </a:r>
            <a:r>
              <a:rPr lang="en-US" sz="2400">
                <a:solidFill>
                  <a:schemeClr val="dk1"/>
                </a:solidFill>
                <a:latin typeface="Questrial"/>
                <a:ea typeface="Questrial"/>
                <a:cs typeface="Questrial"/>
                <a:sym typeface="Questrial"/>
              </a:rPr>
              <a:t> Rockstars</a:t>
            </a:r>
            <a:endParaRPr sz="2400">
              <a:solidFill>
                <a:schemeClr val="dk1"/>
              </a:solidFill>
              <a:latin typeface="Questrial"/>
              <a:ea typeface="Questrial"/>
              <a:cs typeface="Questrial"/>
              <a:sym typeface="Questrial"/>
            </a:endParaRPr>
          </a:p>
          <a:p>
            <a:pPr indent="0" lvl="0" marL="0" marR="0" rtl="0" algn="l">
              <a:lnSpc>
                <a:spcPct val="100000"/>
              </a:lnSpc>
              <a:spcBef>
                <a:spcPts val="480"/>
              </a:spcBef>
              <a:spcAft>
                <a:spcPts val="0"/>
              </a:spcAft>
              <a:buNone/>
            </a:pPr>
            <a:r>
              <a:t/>
            </a:r>
            <a:endParaRPr sz="2400">
              <a:solidFill>
                <a:schemeClr val="dk1"/>
              </a:solidFill>
              <a:latin typeface="Questrial"/>
              <a:ea typeface="Questrial"/>
              <a:cs typeface="Questrial"/>
              <a:sym typeface="Questrial"/>
            </a:endParaRPr>
          </a:p>
          <a:p>
            <a:pPr indent="-190500" lvl="0" marL="342900" marR="0" rtl="0" algn="l">
              <a:spcBef>
                <a:spcPts val="480"/>
              </a:spcBef>
              <a:spcAft>
                <a:spcPts val="0"/>
              </a:spcAft>
              <a:buClr>
                <a:schemeClr val="hlink"/>
              </a:buClr>
              <a:buSzPts val="2400"/>
              <a:buFont typeface="Noto Symbol"/>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43" name="Shape 243"/>
        <p:cNvGrpSpPr/>
        <p:nvPr/>
      </p:nvGrpSpPr>
      <p:grpSpPr>
        <a:xfrm>
          <a:off x="0" y="0"/>
          <a:ext cx="0" cy="0"/>
          <a:chOff x="0" y="0"/>
          <a:chExt cx="0" cy="0"/>
        </a:xfrm>
      </p:grpSpPr>
      <p:sp>
        <p:nvSpPr>
          <p:cNvPr id="244" name="Google Shape;244;p38"/>
          <p:cNvSpPr txBox="1"/>
          <p:nvPr>
            <p:ph type="title"/>
          </p:nvPr>
        </p:nvSpPr>
        <p:spPr>
          <a:xfrm>
            <a:off x="301625" y="228600"/>
            <a:ext cx="8510587" cy="1325562"/>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lt2"/>
              </a:buClr>
              <a:buFont typeface="Arial"/>
              <a:buNone/>
            </a:pPr>
            <a:r>
              <a:rPr lang="en-US">
                <a:solidFill>
                  <a:schemeClr val="dk1"/>
                </a:solidFill>
                <a:latin typeface="Questrial"/>
                <a:ea typeface="Questrial"/>
                <a:cs typeface="Questrial"/>
                <a:sym typeface="Questrial"/>
              </a:rPr>
              <a:t>Coming up...</a:t>
            </a:r>
            <a:endParaRPr>
              <a:solidFill>
                <a:schemeClr val="dk1"/>
              </a:solidFill>
              <a:latin typeface="Questrial"/>
              <a:ea typeface="Questrial"/>
              <a:cs typeface="Questrial"/>
              <a:sym typeface="Questrial"/>
            </a:endParaRPr>
          </a:p>
        </p:txBody>
      </p:sp>
      <p:sp>
        <p:nvSpPr>
          <p:cNvPr id="245" name="Google Shape;245;p38"/>
          <p:cNvSpPr txBox="1"/>
          <p:nvPr>
            <p:ph idx="1" type="body"/>
          </p:nvPr>
        </p:nvSpPr>
        <p:spPr>
          <a:xfrm>
            <a:off x="301625" y="1676400"/>
            <a:ext cx="8540750" cy="4422775"/>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100000"/>
              </a:lnSpc>
              <a:spcBef>
                <a:spcPts val="560"/>
              </a:spcBef>
              <a:spcAft>
                <a:spcPts val="0"/>
              </a:spcAft>
              <a:buClr>
                <a:schemeClr val="dk1"/>
              </a:buClr>
              <a:buSzPts val="2800"/>
              <a:buFont typeface="Questrial"/>
              <a:buChar char="▪"/>
            </a:pPr>
            <a:r>
              <a:rPr lang="en-US">
                <a:solidFill>
                  <a:schemeClr val="dk1"/>
                </a:solidFill>
                <a:latin typeface="Questrial"/>
                <a:ea typeface="Questrial"/>
                <a:cs typeface="Questrial"/>
                <a:sym typeface="Questrial"/>
              </a:rPr>
              <a:t>Wyvernwood</a:t>
            </a:r>
            <a:r>
              <a:rPr lang="en-US">
                <a:solidFill>
                  <a:schemeClr val="dk1"/>
                </a:solidFill>
                <a:latin typeface="Questrial"/>
                <a:ea typeface="Questrial"/>
                <a:cs typeface="Questrial"/>
                <a:sym typeface="Questrial"/>
              </a:rPr>
              <a:t> </a:t>
            </a:r>
            <a:r>
              <a:rPr lang="en-US">
                <a:solidFill>
                  <a:schemeClr val="dk1"/>
                </a:solidFill>
                <a:latin typeface="Questrial"/>
                <a:ea typeface="Questrial"/>
                <a:cs typeface="Questrial"/>
                <a:sym typeface="Questrial"/>
              </a:rPr>
              <a:t> (Wednesday 30th September) </a:t>
            </a:r>
            <a:endParaRPr>
              <a:solidFill>
                <a:schemeClr val="dk1"/>
              </a:solidFill>
              <a:latin typeface="Questrial"/>
              <a:ea typeface="Questrial"/>
              <a:cs typeface="Questrial"/>
              <a:sym typeface="Questrial"/>
            </a:endParaRPr>
          </a:p>
          <a:p>
            <a:pPr indent="-342900" lvl="0" marL="342900" marR="0" rtl="0" algn="l">
              <a:lnSpc>
                <a:spcPct val="100000"/>
              </a:lnSpc>
              <a:spcBef>
                <a:spcPts val="560"/>
              </a:spcBef>
              <a:spcAft>
                <a:spcPts val="0"/>
              </a:spcAft>
              <a:buClr>
                <a:schemeClr val="dk1"/>
              </a:buClr>
              <a:buSzPts val="2800"/>
              <a:buFont typeface="Questrial"/>
              <a:buChar char="▪"/>
            </a:pPr>
            <a:r>
              <a:rPr lang="en-US">
                <a:solidFill>
                  <a:schemeClr val="dk1"/>
                </a:solidFill>
                <a:latin typeface="Questrial"/>
                <a:ea typeface="Questrial"/>
                <a:cs typeface="Questrial"/>
                <a:sym typeface="Questrial"/>
              </a:rPr>
              <a:t>Making Dream Jars (next week!)</a:t>
            </a:r>
            <a:endParaRPr>
              <a:solidFill>
                <a:schemeClr val="dk1"/>
              </a:solidFill>
              <a:latin typeface="Questrial"/>
              <a:ea typeface="Questrial"/>
              <a:cs typeface="Questrial"/>
              <a:sym typeface="Questrial"/>
            </a:endParaRPr>
          </a:p>
          <a:p>
            <a:pPr indent="0" lvl="0" marL="342900" marR="0" rtl="0" algn="l">
              <a:lnSpc>
                <a:spcPct val="100000"/>
              </a:lnSpc>
              <a:spcBef>
                <a:spcPts val="560"/>
              </a:spcBef>
              <a:spcAft>
                <a:spcPts val="0"/>
              </a:spcAft>
              <a:buNone/>
            </a:pPr>
            <a:r>
              <a:t/>
            </a:r>
            <a:endParaRPr>
              <a:solidFill>
                <a:schemeClr val="dk1"/>
              </a:solidFill>
              <a:latin typeface="Questrial"/>
              <a:ea typeface="Questrial"/>
              <a:cs typeface="Questrial"/>
              <a:sym typeface="Questrial"/>
            </a:endParaRPr>
          </a:p>
          <a:p>
            <a:pPr indent="0" lvl="0" marL="0" marR="0" rtl="0" algn="l">
              <a:lnSpc>
                <a:spcPct val="100000"/>
              </a:lnSpc>
              <a:spcBef>
                <a:spcPts val="560"/>
              </a:spcBef>
              <a:spcAft>
                <a:spcPts val="0"/>
              </a:spcAft>
              <a:buNone/>
            </a:pPr>
            <a:r>
              <a:rPr lang="en-US" u="sng">
                <a:solidFill>
                  <a:schemeClr val="dk1"/>
                </a:solidFill>
                <a:latin typeface="Questrial"/>
                <a:ea typeface="Questrial"/>
                <a:cs typeface="Questrial"/>
                <a:sym typeface="Questrial"/>
              </a:rPr>
              <a:t>Year 3 Trips (potential)</a:t>
            </a:r>
            <a:endParaRPr u="sng">
              <a:solidFill>
                <a:schemeClr val="dk1"/>
              </a:solidFill>
              <a:latin typeface="Questrial"/>
              <a:ea typeface="Questrial"/>
              <a:cs typeface="Questrial"/>
              <a:sym typeface="Questrial"/>
            </a:endParaRPr>
          </a:p>
          <a:p>
            <a:pPr indent="-342900" lvl="0" marL="342900" marR="0" rtl="0" algn="l">
              <a:lnSpc>
                <a:spcPct val="100000"/>
              </a:lnSpc>
              <a:spcBef>
                <a:spcPts val="560"/>
              </a:spcBef>
              <a:spcAft>
                <a:spcPts val="0"/>
              </a:spcAft>
              <a:buClr>
                <a:schemeClr val="dk1"/>
              </a:buClr>
              <a:buSzPts val="2800"/>
              <a:buFont typeface="Questrial"/>
              <a:buChar char="▪"/>
            </a:pPr>
            <a:r>
              <a:rPr lang="en-US">
                <a:solidFill>
                  <a:schemeClr val="dk1"/>
                </a:solidFill>
                <a:latin typeface="Questrial"/>
                <a:ea typeface="Questrial"/>
                <a:cs typeface="Questrial"/>
                <a:sym typeface="Questrial"/>
              </a:rPr>
              <a:t>Rayleigh Library</a:t>
            </a:r>
            <a:endParaRPr>
              <a:solidFill>
                <a:schemeClr val="dk1"/>
              </a:solidFill>
              <a:latin typeface="Questrial"/>
              <a:ea typeface="Questrial"/>
              <a:cs typeface="Questrial"/>
              <a:sym typeface="Questrial"/>
            </a:endParaRPr>
          </a:p>
          <a:p>
            <a:pPr indent="-342900" lvl="0" marL="342900" marR="0" rtl="0" algn="l">
              <a:lnSpc>
                <a:spcPct val="100000"/>
              </a:lnSpc>
              <a:spcBef>
                <a:spcPts val="560"/>
              </a:spcBef>
              <a:spcAft>
                <a:spcPts val="0"/>
              </a:spcAft>
              <a:buClr>
                <a:schemeClr val="dk1"/>
              </a:buClr>
              <a:buSzPts val="2800"/>
              <a:buFont typeface="Questrial"/>
              <a:buChar char="▪"/>
            </a:pPr>
            <a:r>
              <a:rPr lang="en-US">
                <a:solidFill>
                  <a:schemeClr val="dk1"/>
                </a:solidFill>
                <a:latin typeface="Questrial"/>
                <a:ea typeface="Questrial"/>
                <a:cs typeface="Questrial"/>
                <a:sym typeface="Questrial"/>
              </a:rPr>
              <a:t>Sealife Centre</a:t>
            </a:r>
            <a:endParaRPr>
              <a:solidFill>
                <a:schemeClr val="dk1"/>
              </a:solidFill>
              <a:latin typeface="Questrial"/>
              <a:ea typeface="Questrial"/>
              <a:cs typeface="Questrial"/>
              <a:sym typeface="Questrial"/>
            </a:endParaRPr>
          </a:p>
          <a:p>
            <a:pPr indent="-342900" lvl="0" marL="342900" marR="0" rtl="0" algn="l">
              <a:lnSpc>
                <a:spcPct val="100000"/>
              </a:lnSpc>
              <a:spcBef>
                <a:spcPts val="560"/>
              </a:spcBef>
              <a:spcAft>
                <a:spcPts val="0"/>
              </a:spcAft>
              <a:buClr>
                <a:schemeClr val="dk1"/>
              </a:buClr>
              <a:buSzPts val="2800"/>
              <a:buFont typeface="Questrial"/>
              <a:buChar char="▪"/>
            </a:pPr>
            <a:r>
              <a:rPr lang="en-US">
                <a:solidFill>
                  <a:schemeClr val="dk1"/>
                </a:solidFill>
                <a:latin typeface="Questrial"/>
                <a:ea typeface="Questrial"/>
                <a:cs typeface="Questrial"/>
                <a:sym typeface="Questrial"/>
              </a:rPr>
              <a:t>Colchester Castle</a:t>
            </a:r>
            <a:endParaRPr>
              <a:solidFill>
                <a:schemeClr val="dk1"/>
              </a:solidFill>
              <a:latin typeface="Questrial"/>
              <a:ea typeface="Questrial"/>
              <a:cs typeface="Questrial"/>
              <a:sym typeface="Quest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49" name="Shape 249"/>
        <p:cNvGrpSpPr/>
        <p:nvPr/>
      </p:nvGrpSpPr>
      <p:grpSpPr>
        <a:xfrm>
          <a:off x="0" y="0"/>
          <a:ext cx="0" cy="0"/>
          <a:chOff x="0" y="0"/>
          <a:chExt cx="0" cy="0"/>
        </a:xfrm>
      </p:grpSpPr>
      <p:sp>
        <p:nvSpPr>
          <p:cNvPr id="250" name="Google Shape;250;p39"/>
          <p:cNvSpPr txBox="1"/>
          <p:nvPr>
            <p:ph type="title"/>
          </p:nvPr>
        </p:nvSpPr>
        <p:spPr>
          <a:xfrm>
            <a:off x="301625" y="228600"/>
            <a:ext cx="8510700" cy="1325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US">
                <a:solidFill>
                  <a:schemeClr val="dk1"/>
                </a:solidFill>
                <a:latin typeface="Questrial"/>
                <a:ea typeface="Questrial"/>
                <a:cs typeface="Questrial"/>
                <a:sym typeface="Questrial"/>
              </a:rPr>
              <a:t>Contacting us...</a:t>
            </a:r>
            <a:endParaRPr>
              <a:solidFill>
                <a:schemeClr val="dk1"/>
              </a:solidFill>
              <a:latin typeface="Questrial"/>
              <a:ea typeface="Questrial"/>
              <a:cs typeface="Questrial"/>
              <a:sym typeface="Questrial"/>
            </a:endParaRPr>
          </a:p>
        </p:txBody>
      </p:sp>
      <p:sp>
        <p:nvSpPr>
          <p:cNvPr id="251" name="Google Shape;251;p39"/>
          <p:cNvSpPr txBox="1"/>
          <p:nvPr>
            <p:ph idx="1" type="body"/>
          </p:nvPr>
        </p:nvSpPr>
        <p:spPr>
          <a:xfrm>
            <a:off x="301625" y="1676400"/>
            <a:ext cx="8540700" cy="4422900"/>
          </a:xfrm>
          <a:prstGeom prst="rect">
            <a:avLst/>
          </a:prstGeom>
        </p:spPr>
        <p:txBody>
          <a:bodyPr anchorCtr="0" anchor="t" bIns="91425" lIns="91425" spcFirstLastPara="1" rIns="91425" wrap="square" tIns="91425">
            <a:normAutofit/>
          </a:bodyPr>
          <a:lstStyle/>
          <a:p>
            <a:pPr indent="-342900" lvl="0" marL="457200" rtl="0" algn="l">
              <a:spcBef>
                <a:spcPts val="640"/>
              </a:spcBef>
              <a:spcAft>
                <a:spcPts val="0"/>
              </a:spcAft>
              <a:buClr>
                <a:schemeClr val="dk1"/>
              </a:buClr>
              <a:buSzPts val="1800"/>
              <a:buFont typeface="Questrial"/>
              <a:buChar char="●"/>
            </a:pPr>
            <a:r>
              <a:rPr lang="en-US">
                <a:solidFill>
                  <a:schemeClr val="dk1"/>
                </a:solidFill>
                <a:latin typeface="Questrial"/>
                <a:ea typeface="Questrial"/>
                <a:cs typeface="Questrial"/>
                <a:sym typeface="Questrial"/>
              </a:rPr>
              <a:t>Via office</a:t>
            </a:r>
            <a:endParaRPr>
              <a:solidFill>
                <a:schemeClr val="dk1"/>
              </a:solidFill>
              <a:latin typeface="Questrial"/>
              <a:ea typeface="Questrial"/>
              <a:cs typeface="Questrial"/>
              <a:sym typeface="Questrial"/>
            </a:endParaRPr>
          </a:p>
          <a:p>
            <a:pPr indent="-342900" lvl="0" marL="457200" rtl="0" algn="l">
              <a:spcBef>
                <a:spcPts val="0"/>
              </a:spcBef>
              <a:spcAft>
                <a:spcPts val="0"/>
              </a:spcAft>
              <a:buClr>
                <a:schemeClr val="dk1"/>
              </a:buClr>
              <a:buSzPts val="1800"/>
              <a:buFont typeface="Questrial"/>
              <a:buChar char="●"/>
            </a:pPr>
            <a:r>
              <a:rPr lang="en-US">
                <a:solidFill>
                  <a:schemeClr val="dk1"/>
                </a:solidFill>
                <a:latin typeface="Questrial"/>
                <a:ea typeface="Questrial"/>
                <a:cs typeface="Questrial"/>
                <a:sym typeface="Questrial"/>
              </a:rPr>
              <a:t>At the end of the school day.</a:t>
            </a:r>
            <a:endParaRPr>
              <a:solidFill>
                <a:schemeClr val="dk1"/>
              </a:solidFill>
              <a:latin typeface="Questrial"/>
              <a:ea typeface="Questrial"/>
              <a:cs typeface="Questrial"/>
              <a:sym typeface="Questrial"/>
            </a:endParaRPr>
          </a:p>
          <a:p>
            <a:pPr indent="-342900" lvl="0" marL="457200" rtl="0" algn="l">
              <a:spcBef>
                <a:spcPts val="0"/>
              </a:spcBef>
              <a:spcAft>
                <a:spcPts val="0"/>
              </a:spcAft>
              <a:buClr>
                <a:schemeClr val="dk1"/>
              </a:buClr>
              <a:buSzPts val="1800"/>
              <a:buFont typeface="Questrial"/>
              <a:buChar char="●"/>
            </a:pPr>
            <a:r>
              <a:rPr lang="en-US">
                <a:solidFill>
                  <a:schemeClr val="dk1"/>
                </a:solidFill>
                <a:latin typeface="Questrial"/>
                <a:ea typeface="Questrial"/>
                <a:cs typeface="Questrial"/>
                <a:sym typeface="Questrial"/>
              </a:rPr>
              <a:t>Email (on website)</a:t>
            </a:r>
            <a:endParaRPr>
              <a:solidFill>
                <a:schemeClr val="dk1"/>
              </a:solidFill>
              <a:latin typeface="Questrial"/>
              <a:ea typeface="Questrial"/>
              <a:cs typeface="Questrial"/>
              <a:sym typeface="Quest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255" name="Shape 255"/>
        <p:cNvGrpSpPr/>
        <p:nvPr/>
      </p:nvGrpSpPr>
      <p:grpSpPr>
        <a:xfrm>
          <a:off x="0" y="0"/>
          <a:ext cx="0" cy="0"/>
          <a:chOff x="0" y="0"/>
          <a:chExt cx="0" cy="0"/>
        </a:xfrm>
      </p:grpSpPr>
      <p:sp>
        <p:nvSpPr>
          <p:cNvPr id="256" name="Google Shape;256;p40"/>
          <p:cNvSpPr txBox="1"/>
          <p:nvPr>
            <p:ph type="title"/>
          </p:nvPr>
        </p:nvSpPr>
        <p:spPr>
          <a:xfrm>
            <a:off x="301625" y="228600"/>
            <a:ext cx="8510700" cy="1325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US">
                <a:solidFill>
                  <a:schemeClr val="dk1"/>
                </a:solidFill>
                <a:latin typeface="Questrial"/>
                <a:ea typeface="Questrial"/>
                <a:cs typeface="Questrial"/>
                <a:sym typeface="Questrial"/>
              </a:rPr>
              <a:t>Volunteers</a:t>
            </a:r>
            <a:endParaRPr>
              <a:solidFill>
                <a:schemeClr val="dk1"/>
              </a:solidFill>
              <a:latin typeface="Questrial"/>
              <a:ea typeface="Questrial"/>
              <a:cs typeface="Questrial"/>
              <a:sym typeface="Questrial"/>
            </a:endParaRPr>
          </a:p>
        </p:txBody>
      </p:sp>
      <p:sp>
        <p:nvSpPr>
          <p:cNvPr id="257" name="Google Shape;257;p40"/>
          <p:cNvSpPr txBox="1"/>
          <p:nvPr>
            <p:ph idx="1" type="body"/>
          </p:nvPr>
        </p:nvSpPr>
        <p:spPr>
          <a:xfrm>
            <a:off x="301625" y="1676400"/>
            <a:ext cx="8540700" cy="4422900"/>
          </a:xfrm>
          <a:prstGeom prst="rect">
            <a:avLst/>
          </a:prstGeom>
        </p:spPr>
        <p:txBody>
          <a:bodyPr anchorCtr="0" anchor="t" bIns="91425" lIns="91425" spcFirstLastPara="1" rIns="91425" wrap="square" tIns="91425">
            <a:normAutofit/>
          </a:bodyPr>
          <a:lstStyle/>
          <a:p>
            <a:pPr indent="0" lvl="0" marL="0" rtl="0" algn="l">
              <a:spcBef>
                <a:spcPts val="640"/>
              </a:spcBef>
              <a:spcAft>
                <a:spcPts val="0"/>
              </a:spcAft>
              <a:buNone/>
            </a:pPr>
            <a:r>
              <a:rPr lang="en-US">
                <a:solidFill>
                  <a:schemeClr val="dk1"/>
                </a:solidFill>
                <a:latin typeface="Questrial"/>
                <a:ea typeface="Questrial"/>
                <a:cs typeface="Questrial"/>
                <a:sym typeface="Questrial"/>
              </a:rPr>
              <a:t>Volunteers and helpers are always appreciated in year 3.</a:t>
            </a:r>
            <a:endParaRPr>
              <a:solidFill>
                <a:schemeClr val="dk1"/>
              </a:solidFill>
              <a:latin typeface="Questrial"/>
              <a:ea typeface="Questrial"/>
              <a:cs typeface="Questrial"/>
              <a:sym typeface="Questrial"/>
            </a:endParaRPr>
          </a:p>
          <a:p>
            <a:pPr indent="0" lvl="0" marL="0" rtl="0" algn="l">
              <a:spcBef>
                <a:spcPts val="640"/>
              </a:spcBef>
              <a:spcAft>
                <a:spcPts val="0"/>
              </a:spcAft>
              <a:buNone/>
            </a:pPr>
            <a:r>
              <a:t/>
            </a:r>
            <a:endParaRPr>
              <a:solidFill>
                <a:schemeClr val="dk1"/>
              </a:solidFill>
              <a:latin typeface="Questrial"/>
              <a:ea typeface="Questrial"/>
              <a:cs typeface="Questrial"/>
              <a:sym typeface="Questrial"/>
            </a:endParaRPr>
          </a:p>
          <a:p>
            <a:pPr indent="0" lvl="0" marL="0" rtl="0" algn="l">
              <a:spcBef>
                <a:spcPts val="640"/>
              </a:spcBef>
              <a:spcAft>
                <a:spcPts val="0"/>
              </a:spcAft>
              <a:buNone/>
            </a:pPr>
            <a:r>
              <a:rPr lang="en-US">
                <a:solidFill>
                  <a:schemeClr val="dk1"/>
                </a:solidFill>
                <a:latin typeface="Questrial"/>
                <a:ea typeface="Questrial"/>
                <a:cs typeface="Questrial"/>
                <a:sym typeface="Questrial"/>
              </a:rPr>
              <a:t>If anyone is </a:t>
            </a:r>
            <a:r>
              <a:rPr lang="en-US">
                <a:solidFill>
                  <a:schemeClr val="dk1"/>
                </a:solidFill>
                <a:latin typeface="Questrial"/>
                <a:ea typeface="Questrial"/>
                <a:cs typeface="Questrial"/>
                <a:sym typeface="Questrial"/>
              </a:rPr>
              <a:t>available</a:t>
            </a:r>
            <a:r>
              <a:rPr lang="en-US">
                <a:solidFill>
                  <a:schemeClr val="dk1"/>
                </a:solidFill>
                <a:latin typeface="Questrial"/>
                <a:ea typeface="Questrial"/>
                <a:cs typeface="Questrial"/>
                <a:sym typeface="Questrial"/>
              </a:rPr>
              <a:t> to give up any of their time please speak/email to the class teacher. </a:t>
            </a:r>
            <a:endParaRPr>
              <a:solidFill>
                <a:schemeClr val="dk1"/>
              </a:solidFill>
              <a:latin typeface="Questrial"/>
              <a:ea typeface="Questrial"/>
              <a:cs typeface="Questrial"/>
              <a:sym typeface="Questrial"/>
            </a:endParaRPr>
          </a:p>
          <a:p>
            <a:pPr indent="0" lvl="0" marL="0" rtl="0" algn="l">
              <a:spcBef>
                <a:spcPts val="640"/>
              </a:spcBef>
              <a:spcAft>
                <a:spcPts val="0"/>
              </a:spcAft>
              <a:buNone/>
            </a:pPr>
            <a:r>
              <a:t/>
            </a:r>
            <a:endParaRPr>
              <a:solidFill>
                <a:schemeClr val="dk1"/>
              </a:solidFill>
              <a:latin typeface="Questrial"/>
              <a:ea typeface="Questrial"/>
              <a:cs typeface="Questrial"/>
              <a:sym typeface="Questrial"/>
            </a:endParaRPr>
          </a:p>
          <a:p>
            <a:pPr indent="0" lvl="0" marL="0" rtl="0" algn="l">
              <a:spcBef>
                <a:spcPts val="640"/>
              </a:spcBef>
              <a:spcAft>
                <a:spcPts val="0"/>
              </a:spcAft>
              <a:buNone/>
            </a:pPr>
            <a:r>
              <a:rPr lang="en-US">
                <a:solidFill>
                  <a:schemeClr val="dk1"/>
                </a:solidFill>
                <a:latin typeface="Questrial"/>
                <a:ea typeface="Questrial"/>
                <a:cs typeface="Questrial"/>
                <a:sym typeface="Questrial"/>
              </a:rPr>
              <a:t>Thanks, the Year 3 team :)</a:t>
            </a:r>
            <a:endParaRPr>
              <a:solidFill>
                <a:schemeClr val="dk1"/>
              </a:solidFill>
              <a:latin typeface="Questrial"/>
              <a:ea typeface="Questrial"/>
              <a:cs typeface="Questrial"/>
              <a:sym typeface="Quest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